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1" r:id="rId4"/>
    <p:sldId id="260" r:id="rId5"/>
    <p:sldId id="262" r:id="rId6"/>
    <p:sldId id="264" r:id="rId7"/>
    <p:sldId id="266" r:id="rId8"/>
    <p:sldId id="268" r:id="rId9"/>
    <p:sldId id="270" r:id="rId10"/>
    <p:sldId id="272" r:id="rId11"/>
    <p:sldId id="274" r:id="rId12"/>
    <p:sldId id="276" r:id="rId13"/>
    <p:sldId id="278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EC9-FF3A-452D-8B08-0F13F09E39BB}" type="datetimeFigureOut">
              <a:rPr lang="hu-HU" smtClean="0"/>
              <a:t>2013.10.28.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54A-D4B5-49C8-AB63-100E467298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056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EC9-FF3A-452D-8B08-0F13F09E39BB}" type="datetimeFigureOut">
              <a:rPr lang="hu-HU" smtClean="0"/>
              <a:t>2013.10.28.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54A-D4B5-49C8-AB63-100E467298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806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EC9-FF3A-452D-8B08-0F13F09E39BB}" type="datetimeFigureOut">
              <a:rPr lang="hu-HU" smtClean="0"/>
              <a:t>2013.10.28.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54A-D4B5-49C8-AB63-100E467298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830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EC9-FF3A-452D-8B08-0F13F09E39BB}" type="datetimeFigureOut">
              <a:rPr lang="hu-HU" smtClean="0"/>
              <a:t>2013.10.28.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54A-D4B5-49C8-AB63-100E467298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537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EC9-FF3A-452D-8B08-0F13F09E39BB}" type="datetimeFigureOut">
              <a:rPr lang="hu-HU" smtClean="0"/>
              <a:t>2013.10.28.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54A-D4B5-49C8-AB63-100E467298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786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EC9-FF3A-452D-8B08-0F13F09E39BB}" type="datetimeFigureOut">
              <a:rPr lang="hu-HU" smtClean="0"/>
              <a:t>2013.10.28.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54A-D4B5-49C8-AB63-100E467298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873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EC9-FF3A-452D-8B08-0F13F09E39BB}" type="datetimeFigureOut">
              <a:rPr lang="hu-HU" smtClean="0"/>
              <a:t>2013.10.28.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54A-D4B5-49C8-AB63-100E467298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752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EC9-FF3A-452D-8B08-0F13F09E39BB}" type="datetimeFigureOut">
              <a:rPr lang="hu-HU" smtClean="0"/>
              <a:t>2013.10.28.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54A-D4B5-49C8-AB63-100E467298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193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EC9-FF3A-452D-8B08-0F13F09E39BB}" type="datetimeFigureOut">
              <a:rPr lang="hu-HU" smtClean="0"/>
              <a:t>2013.10.28.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54A-D4B5-49C8-AB63-100E467298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8370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EC9-FF3A-452D-8B08-0F13F09E39BB}" type="datetimeFigureOut">
              <a:rPr lang="hu-HU" smtClean="0"/>
              <a:t>2013.10.28.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54A-D4B5-49C8-AB63-100E467298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5521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EC9-FF3A-452D-8B08-0F13F09E39BB}" type="datetimeFigureOut">
              <a:rPr lang="hu-HU" smtClean="0"/>
              <a:t>2013.10.28.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54A-D4B5-49C8-AB63-100E467298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99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81EC9-FF3A-452D-8B08-0F13F09E39BB}" type="datetimeFigureOut">
              <a:rPr lang="hu-HU" smtClean="0"/>
              <a:t>2013.10.28.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3254A-D4B5-49C8-AB63-100E467298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575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digitális állampolgárság neveléstudományi kontextusban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Perjés István</a:t>
            </a:r>
          </a:p>
          <a:p>
            <a:r>
              <a:rPr lang="hu-HU" dirty="0" smtClean="0"/>
              <a:t>ELTE, PPK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12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zis 4"/>
          <p:cNvSpPr/>
          <p:nvPr/>
        </p:nvSpPr>
        <p:spPr>
          <a:xfrm>
            <a:off x="1475655" y="696133"/>
            <a:ext cx="5832648" cy="58326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Ellipszis 3"/>
          <p:cNvSpPr/>
          <p:nvPr/>
        </p:nvSpPr>
        <p:spPr>
          <a:xfrm rot="7730827">
            <a:off x="2018390" y="1727096"/>
            <a:ext cx="604360" cy="302180"/>
          </a:xfrm>
          <a:custGeom>
            <a:avLst/>
            <a:gdLst>
              <a:gd name="connsiteX0" fmla="*/ 0 w 3744416"/>
              <a:gd name="connsiteY0" fmla="*/ 1872208 h 3744416"/>
              <a:gd name="connsiteX1" fmla="*/ 1872208 w 3744416"/>
              <a:gd name="connsiteY1" fmla="*/ 0 h 3744416"/>
              <a:gd name="connsiteX2" fmla="*/ 3744416 w 3744416"/>
              <a:gd name="connsiteY2" fmla="*/ 1872208 h 3744416"/>
              <a:gd name="connsiteX3" fmla="*/ 1872208 w 3744416"/>
              <a:gd name="connsiteY3" fmla="*/ 3744416 h 3744416"/>
              <a:gd name="connsiteX4" fmla="*/ 0 w 3744416"/>
              <a:gd name="connsiteY4" fmla="*/ 1872208 h 3744416"/>
              <a:gd name="connsiteX0" fmla="*/ 0 w 3744416"/>
              <a:gd name="connsiteY0" fmla="*/ 1872208 h 1872208"/>
              <a:gd name="connsiteX1" fmla="*/ 1872208 w 3744416"/>
              <a:gd name="connsiteY1" fmla="*/ 0 h 1872208"/>
              <a:gd name="connsiteX2" fmla="*/ 3744416 w 3744416"/>
              <a:gd name="connsiteY2" fmla="*/ 1872208 h 1872208"/>
              <a:gd name="connsiteX3" fmla="*/ 0 w 3744416"/>
              <a:gd name="connsiteY3" fmla="*/ 1872208 h 1872208"/>
              <a:gd name="connsiteX0" fmla="*/ 0 w 3744416"/>
              <a:gd name="connsiteY0" fmla="*/ 1872208 h 2119143"/>
              <a:gd name="connsiteX1" fmla="*/ 1872208 w 3744416"/>
              <a:gd name="connsiteY1" fmla="*/ 0 h 2119143"/>
              <a:gd name="connsiteX2" fmla="*/ 3744416 w 3744416"/>
              <a:gd name="connsiteY2" fmla="*/ 1872208 h 2119143"/>
              <a:gd name="connsiteX3" fmla="*/ 91440 w 3744416"/>
              <a:gd name="connsiteY3" fmla="*/ 1963648 h 2119143"/>
              <a:gd name="connsiteX0" fmla="*/ 0 w 3744416"/>
              <a:gd name="connsiteY0" fmla="*/ 1872208 h 3608248"/>
              <a:gd name="connsiteX1" fmla="*/ 1872208 w 3744416"/>
              <a:gd name="connsiteY1" fmla="*/ 0 h 3608248"/>
              <a:gd name="connsiteX2" fmla="*/ 3744416 w 3744416"/>
              <a:gd name="connsiteY2" fmla="*/ 1872208 h 3608248"/>
              <a:gd name="connsiteX3" fmla="*/ 528169 w 3744416"/>
              <a:gd name="connsiteY3" fmla="*/ 3587731 h 3608248"/>
              <a:gd name="connsiteX0" fmla="*/ 0 w 3744416"/>
              <a:gd name="connsiteY0" fmla="*/ 1872208 h 1872208"/>
              <a:gd name="connsiteX1" fmla="*/ 1872208 w 3744416"/>
              <a:gd name="connsiteY1" fmla="*/ 0 h 1872208"/>
              <a:gd name="connsiteX2" fmla="*/ 3744416 w 3744416"/>
              <a:gd name="connsiteY2" fmla="*/ 1872208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4416" h="1872208">
                <a:moveTo>
                  <a:pt x="0" y="1872208"/>
                </a:moveTo>
                <a:cubicBezTo>
                  <a:pt x="0" y="838216"/>
                  <a:pt x="838216" y="0"/>
                  <a:pt x="1872208" y="0"/>
                </a:cubicBezTo>
                <a:cubicBezTo>
                  <a:pt x="2906200" y="0"/>
                  <a:pt x="3744416" y="838216"/>
                  <a:pt x="3744416" y="1872208"/>
                </a:cubicBez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Ellipszis 5"/>
          <p:cNvSpPr/>
          <p:nvPr/>
        </p:nvSpPr>
        <p:spPr>
          <a:xfrm rot="20300351">
            <a:off x="2318858" y="2604490"/>
            <a:ext cx="1144463" cy="11444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5" name="Ellipszis 3"/>
          <p:cNvSpPr/>
          <p:nvPr/>
        </p:nvSpPr>
        <p:spPr>
          <a:xfrm rot="5400000">
            <a:off x="1396574" y="3520805"/>
            <a:ext cx="604360" cy="302180"/>
          </a:xfrm>
          <a:custGeom>
            <a:avLst/>
            <a:gdLst>
              <a:gd name="connsiteX0" fmla="*/ 0 w 3744416"/>
              <a:gd name="connsiteY0" fmla="*/ 1872208 h 3744416"/>
              <a:gd name="connsiteX1" fmla="*/ 1872208 w 3744416"/>
              <a:gd name="connsiteY1" fmla="*/ 0 h 3744416"/>
              <a:gd name="connsiteX2" fmla="*/ 3744416 w 3744416"/>
              <a:gd name="connsiteY2" fmla="*/ 1872208 h 3744416"/>
              <a:gd name="connsiteX3" fmla="*/ 1872208 w 3744416"/>
              <a:gd name="connsiteY3" fmla="*/ 3744416 h 3744416"/>
              <a:gd name="connsiteX4" fmla="*/ 0 w 3744416"/>
              <a:gd name="connsiteY4" fmla="*/ 1872208 h 3744416"/>
              <a:gd name="connsiteX0" fmla="*/ 0 w 3744416"/>
              <a:gd name="connsiteY0" fmla="*/ 1872208 h 1872208"/>
              <a:gd name="connsiteX1" fmla="*/ 1872208 w 3744416"/>
              <a:gd name="connsiteY1" fmla="*/ 0 h 1872208"/>
              <a:gd name="connsiteX2" fmla="*/ 3744416 w 3744416"/>
              <a:gd name="connsiteY2" fmla="*/ 1872208 h 1872208"/>
              <a:gd name="connsiteX3" fmla="*/ 0 w 3744416"/>
              <a:gd name="connsiteY3" fmla="*/ 1872208 h 1872208"/>
              <a:gd name="connsiteX0" fmla="*/ 0 w 3744416"/>
              <a:gd name="connsiteY0" fmla="*/ 1872208 h 2119143"/>
              <a:gd name="connsiteX1" fmla="*/ 1872208 w 3744416"/>
              <a:gd name="connsiteY1" fmla="*/ 0 h 2119143"/>
              <a:gd name="connsiteX2" fmla="*/ 3744416 w 3744416"/>
              <a:gd name="connsiteY2" fmla="*/ 1872208 h 2119143"/>
              <a:gd name="connsiteX3" fmla="*/ 91440 w 3744416"/>
              <a:gd name="connsiteY3" fmla="*/ 1963648 h 2119143"/>
              <a:gd name="connsiteX0" fmla="*/ 0 w 3744416"/>
              <a:gd name="connsiteY0" fmla="*/ 1872208 h 3608248"/>
              <a:gd name="connsiteX1" fmla="*/ 1872208 w 3744416"/>
              <a:gd name="connsiteY1" fmla="*/ 0 h 3608248"/>
              <a:gd name="connsiteX2" fmla="*/ 3744416 w 3744416"/>
              <a:gd name="connsiteY2" fmla="*/ 1872208 h 3608248"/>
              <a:gd name="connsiteX3" fmla="*/ 528169 w 3744416"/>
              <a:gd name="connsiteY3" fmla="*/ 3587731 h 3608248"/>
              <a:gd name="connsiteX0" fmla="*/ 0 w 3744416"/>
              <a:gd name="connsiteY0" fmla="*/ 1872208 h 1872208"/>
              <a:gd name="connsiteX1" fmla="*/ 1872208 w 3744416"/>
              <a:gd name="connsiteY1" fmla="*/ 0 h 1872208"/>
              <a:gd name="connsiteX2" fmla="*/ 3744416 w 3744416"/>
              <a:gd name="connsiteY2" fmla="*/ 1872208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4416" h="1872208">
                <a:moveTo>
                  <a:pt x="0" y="1872208"/>
                </a:moveTo>
                <a:cubicBezTo>
                  <a:pt x="0" y="838216"/>
                  <a:pt x="838216" y="0"/>
                  <a:pt x="1872208" y="0"/>
                </a:cubicBezTo>
                <a:cubicBezTo>
                  <a:pt x="2906200" y="0"/>
                  <a:pt x="3744416" y="838216"/>
                  <a:pt x="3744416" y="1872208"/>
                </a:cubicBez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17" name="Egyenes összekötő 16"/>
          <p:cNvCxnSpPr>
            <a:stCxn id="6" idx="0"/>
            <a:endCxn id="4" idx="1"/>
          </p:cNvCxnSpPr>
          <p:nvPr/>
        </p:nvCxnSpPr>
        <p:spPr>
          <a:xfrm flipH="1" flipV="1">
            <a:off x="2438242" y="1972956"/>
            <a:ext cx="241631" cy="67194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zis 3"/>
          <p:cNvSpPr/>
          <p:nvPr/>
        </p:nvSpPr>
        <p:spPr>
          <a:xfrm rot="9497039">
            <a:off x="3116228" y="971090"/>
            <a:ext cx="604360" cy="302180"/>
          </a:xfrm>
          <a:custGeom>
            <a:avLst/>
            <a:gdLst>
              <a:gd name="connsiteX0" fmla="*/ 0 w 3744416"/>
              <a:gd name="connsiteY0" fmla="*/ 1872208 h 3744416"/>
              <a:gd name="connsiteX1" fmla="*/ 1872208 w 3744416"/>
              <a:gd name="connsiteY1" fmla="*/ 0 h 3744416"/>
              <a:gd name="connsiteX2" fmla="*/ 3744416 w 3744416"/>
              <a:gd name="connsiteY2" fmla="*/ 1872208 h 3744416"/>
              <a:gd name="connsiteX3" fmla="*/ 1872208 w 3744416"/>
              <a:gd name="connsiteY3" fmla="*/ 3744416 h 3744416"/>
              <a:gd name="connsiteX4" fmla="*/ 0 w 3744416"/>
              <a:gd name="connsiteY4" fmla="*/ 1872208 h 3744416"/>
              <a:gd name="connsiteX0" fmla="*/ 0 w 3744416"/>
              <a:gd name="connsiteY0" fmla="*/ 1872208 h 1872208"/>
              <a:gd name="connsiteX1" fmla="*/ 1872208 w 3744416"/>
              <a:gd name="connsiteY1" fmla="*/ 0 h 1872208"/>
              <a:gd name="connsiteX2" fmla="*/ 3744416 w 3744416"/>
              <a:gd name="connsiteY2" fmla="*/ 1872208 h 1872208"/>
              <a:gd name="connsiteX3" fmla="*/ 0 w 3744416"/>
              <a:gd name="connsiteY3" fmla="*/ 1872208 h 1872208"/>
              <a:gd name="connsiteX0" fmla="*/ 0 w 3744416"/>
              <a:gd name="connsiteY0" fmla="*/ 1872208 h 2119143"/>
              <a:gd name="connsiteX1" fmla="*/ 1872208 w 3744416"/>
              <a:gd name="connsiteY1" fmla="*/ 0 h 2119143"/>
              <a:gd name="connsiteX2" fmla="*/ 3744416 w 3744416"/>
              <a:gd name="connsiteY2" fmla="*/ 1872208 h 2119143"/>
              <a:gd name="connsiteX3" fmla="*/ 91440 w 3744416"/>
              <a:gd name="connsiteY3" fmla="*/ 1963648 h 2119143"/>
              <a:gd name="connsiteX0" fmla="*/ 0 w 3744416"/>
              <a:gd name="connsiteY0" fmla="*/ 1872208 h 3608248"/>
              <a:gd name="connsiteX1" fmla="*/ 1872208 w 3744416"/>
              <a:gd name="connsiteY1" fmla="*/ 0 h 3608248"/>
              <a:gd name="connsiteX2" fmla="*/ 3744416 w 3744416"/>
              <a:gd name="connsiteY2" fmla="*/ 1872208 h 3608248"/>
              <a:gd name="connsiteX3" fmla="*/ 528169 w 3744416"/>
              <a:gd name="connsiteY3" fmla="*/ 3587731 h 3608248"/>
              <a:gd name="connsiteX0" fmla="*/ 0 w 3744416"/>
              <a:gd name="connsiteY0" fmla="*/ 1872208 h 1872208"/>
              <a:gd name="connsiteX1" fmla="*/ 1872208 w 3744416"/>
              <a:gd name="connsiteY1" fmla="*/ 0 h 1872208"/>
              <a:gd name="connsiteX2" fmla="*/ 3744416 w 3744416"/>
              <a:gd name="connsiteY2" fmla="*/ 1872208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4416" h="1872208">
                <a:moveTo>
                  <a:pt x="0" y="1872208"/>
                </a:moveTo>
                <a:cubicBezTo>
                  <a:pt x="0" y="838216"/>
                  <a:pt x="838216" y="0"/>
                  <a:pt x="1872208" y="0"/>
                </a:cubicBezTo>
                <a:cubicBezTo>
                  <a:pt x="2906200" y="0"/>
                  <a:pt x="3744416" y="838216"/>
                  <a:pt x="3744416" y="1872208"/>
                </a:cubicBez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/>
          </a:p>
        </p:txBody>
      </p:sp>
      <p:sp>
        <p:nvSpPr>
          <p:cNvPr id="23" name="Ellipszis 3"/>
          <p:cNvSpPr/>
          <p:nvPr/>
        </p:nvSpPr>
        <p:spPr>
          <a:xfrm rot="12010289">
            <a:off x="5010191" y="891421"/>
            <a:ext cx="604360" cy="302180"/>
          </a:xfrm>
          <a:custGeom>
            <a:avLst/>
            <a:gdLst>
              <a:gd name="connsiteX0" fmla="*/ 0 w 3744416"/>
              <a:gd name="connsiteY0" fmla="*/ 1872208 h 3744416"/>
              <a:gd name="connsiteX1" fmla="*/ 1872208 w 3744416"/>
              <a:gd name="connsiteY1" fmla="*/ 0 h 3744416"/>
              <a:gd name="connsiteX2" fmla="*/ 3744416 w 3744416"/>
              <a:gd name="connsiteY2" fmla="*/ 1872208 h 3744416"/>
              <a:gd name="connsiteX3" fmla="*/ 1872208 w 3744416"/>
              <a:gd name="connsiteY3" fmla="*/ 3744416 h 3744416"/>
              <a:gd name="connsiteX4" fmla="*/ 0 w 3744416"/>
              <a:gd name="connsiteY4" fmla="*/ 1872208 h 3744416"/>
              <a:gd name="connsiteX0" fmla="*/ 0 w 3744416"/>
              <a:gd name="connsiteY0" fmla="*/ 1872208 h 1872208"/>
              <a:gd name="connsiteX1" fmla="*/ 1872208 w 3744416"/>
              <a:gd name="connsiteY1" fmla="*/ 0 h 1872208"/>
              <a:gd name="connsiteX2" fmla="*/ 3744416 w 3744416"/>
              <a:gd name="connsiteY2" fmla="*/ 1872208 h 1872208"/>
              <a:gd name="connsiteX3" fmla="*/ 0 w 3744416"/>
              <a:gd name="connsiteY3" fmla="*/ 1872208 h 1872208"/>
              <a:gd name="connsiteX0" fmla="*/ 0 w 3744416"/>
              <a:gd name="connsiteY0" fmla="*/ 1872208 h 2119143"/>
              <a:gd name="connsiteX1" fmla="*/ 1872208 w 3744416"/>
              <a:gd name="connsiteY1" fmla="*/ 0 h 2119143"/>
              <a:gd name="connsiteX2" fmla="*/ 3744416 w 3744416"/>
              <a:gd name="connsiteY2" fmla="*/ 1872208 h 2119143"/>
              <a:gd name="connsiteX3" fmla="*/ 91440 w 3744416"/>
              <a:gd name="connsiteY3" fmla="*/ 1963648 h 2119143"/>
              <a:gd name="connsiteX0" fmla="*/ 0 w 3744416"/>
              <a:gd name="connsiteY0" fmla="*/ 1872208 h 3608248"/>
              <a:gd name="connsiteX1" fmla="*/ 1872208 w 3744416"/>
              <a:gd name="connsiteY1" fmla="*/ 0 h 3608248"/>
              <a:gd name="connsiteX2" fmla="*/ 3744416 w 3744416"/>
              <a:gd name="connsiteY2" fmla="*/ 1872208 h 3608248"/>
              <a:gd name="connsiteX3" fmla="*/ 528169 w 3744416"/>
              <a:gd name="connsiteY3" fmla="*/ 3587731 h 3608248"/>
              <a:gd name="connsiteX0" fmla="*/ 0 w 3744416"/>
              <a:gd name="connsiteY0" fmla="*/ 1872208 h 1872208"/>
              <a:gd name="connsiteX1" fmla="*/ 1872208 w 3744416"/>
              <a:gd name="connsiteY1" fmla="*/ 0 h 1872208"/>
              <a:gd name="connsiteX2" fmla="*/ 3744416 w 3744416"/>
              <a:gd name="connsiteY2" fmla="*/ 1872208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4416" h="1872208">
                <a:moveTo>
                  <a:pt x="0" y="1872208"/>
                </a:moveTo>
                <a:cubicBezTo>
                  <a:pt x="0" y="838216"/>
                  <a:pt x="838216" y="0"/>
                  <a:pt x="1872208" y="0"/>
                </a:cubicBezTo>
                <a:cubicBezTo>
                  <a:pt x="2906200" y="0"/>
                  <a:pt x="3744416" y="838216"/>
                  <a:pt x="3744416" y="1872208"/>
                </a:cubicBez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24" name="Egyenes összekötő 23"/>
          <p:cNvCxnSpPr>
            <a:stCxn id="15" idx="1"/>
            <a:endCxn id="6" idx="2"/>
          </p:cNvCxnSpPr>
          <p:nvPr/>
        </p:nvCxnSpPr>
        <p:spPr>
          <a:xfrm flipV="1">
            <a:off x="1849844" y="3387939"/>
            <a:ext cx="509422" cy="28395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>
            <a:stCxn id="30" idx="1"/>
            <a:endCxn id="22" idx="1"/>
          </p:cNvCxnSpPr>
          <p:nvPr/>
        </p:nvCxnSpPr>
        <p:spPr>
          <a:xfrm flipH="1" flipV="1">
            <a:off x="3474312" y="1262547"/>
            <a:ext cx="514132" cy="33498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>
            <a:stCxn id="30" idx="7"/>
            <a:endCxn id="23" idx="1"/>
          </p:cNvCxnSpPr>
          <p:nvPr/>
        </p:nvCxnSpPr>
        <p:spPr>
          <a:xfrm flipV="1">
            <a:off x="4797698" y="1184334"/>
            <a:ext cx="462572" cy="41538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zis 29"/>
          <p:cNvSpPr/>
          <p:nvPr/>
        </p:nvSpPr>
        <p:spPr>
          <a:xfrm rot="9275">
            <a:off x="3819748" y="1431019"/>
            <a:ext cx="1144463" cy="11444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4" name="Ellipszis 3"/>
          <p:cNvSpPr/>
          <p:nvPr/>
        </p:nvSpPr>
        <p:spPr>
          <a:xfrm rot="20781907">
            <a:off x="4870482" y="6058539"/>
            <a:ext cx="604360" cy="302181"/>
          </a:xfrm>
          <a:custGeom>
            <a:avLst/>
            <a:gdLst>
              <a:gd name="connsiteX0" fmla="*/ 0 w 3744416"/>
              <a:gd name="connsiteY0" fmla="*/ 1872208 h 3744416"/>
              <a:gd name="connsiteX1" fmla="*/ 1872208 w 3744416"/>
              <a:gd name="connsiteY1" fmla="*/ 0 h 3744416"/>
              <a:gd name="connsiteX2" fmla="*/ 3744416 w 3744416"/>
              <a:gd name="connsiteY2" fmla="*/ 1872208 h 3744416"/>
              <a:gd name="connsiteX3" fmla="*/ 1872208 w 3744416"/>
              <a:gd name="connsiteY3" fmla="*/ 3744416 h 3744416"/>
              <a:gd name="connsiteX4" fmla="*/ 0 w 3744416"/>
              <a:gd name="connsiteY4" fmla="*/ 1872208 h 3744416"/>
              <a:gd name="connsiteX0" fmla="*/ 0 w 3744416"/>
              <a:gd name="connsiteY0" fmla="*/ 1872208 h 1872208"/>
              <a:gd name="connsiteX1" fmla="*/ 1872208 w 3744416"/>
              <a:gd name="connsiteY1" fmla="*/ 0 h 1872208"/>
              <a:gd name="connsiteX2" fmla="*/ 3744416 w 3744416"/>
              <a:gd name="connsiteY2" fmla="*/ 1872208 h 1872208"/>
              <a:gd name="connsiteX3" fmla="*/ 0 w 3744416"/>
              <a:gd name="connsiteY3" fmla="*/ 1872208 h 1872208"/>
              <a:gd name="connsiteX0" fmla="*/ 0 w 3744416"/>
              <a:gd name="connsiteY0" fmla="*/ 1872208 h 2119143"/>
              <a:gd name="connsiteX1" fmla="*/ 1872208 w 3744416"/>
              <a:gd name="connsiteY1" fmla="*/ 0 h 2119143"/>
              <a:gd name="connsiteX2" fmla="*/ 3744416 w 3744416"/>
              <a:gd name="connsiteY2" fmla="*/ 1872208 h 2119143"/>
              <a:gd name="connsiteX3" fmla="*/ 91440 w 3744416"/>
              <a:gd name="connsiteY3" fmla="*/ 1963648 h 2119143"/>
              <a:gd name="connsiteX0" fmla="*/ 0 w 3744416"/>
              <a:gd name="connsiteY0" fmla="*/ 1872208 h 3608248"/>
              <a:gd name="connsiteX1" fmla="*/ 1872208 w 3744416"/>
              <a:gd name="connsiteY1" fmla="*/ 0 h 3608248"/>
              <a:gd name="connsiteX2" fmla="*/ 3744416 w 3744416"/>
              <a:gd name="connsiteY2" fmla="*/ 1872208 h 3608248"/>
              <a:gd name="connsiteX3" fmla="*/ 528169 w 3744416"/>
              <a:gd name="connsiteY3" fmla="*/ 3587731 h 3608248"/>
              <a:gd name="connsiteX0" fmla="*/ 0 w 3744416"/>
              <a:gd name="connsiteY0" fmla="*/ 1872208 h 1872208"/>
              <a:gd name="connsiteX1" fmla="*/ 1872208 w 3744416"/>
              <a:gd name="connsiteY1" fmla="*/ 0 h 1872208"/>
              <a:gd name="connsiteX2" fmla="*/ 3744416 w 3744416"/>
              <a:gd name="connsiteY2" fmla="*/ 1872208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4416" h="1872208">
                <a:moveTo>
                  <a:pt x="0" y="1872208"/>
                </a:moveTo>
                <a:cubicBezTo>
                  <a:pt x="0" y="838216"/>
                  <a:pt x="838216" y="0"/>
                  <a:pt x="1872208" y="0"/>
                </a:cubicBezTo>
                <a:cubicBezTo>
                  <a:pt x="2906200" y="0"/>
                  <a:pt x="3744416" y="838216"/>
                  <a:pt x="3744416" y="1872208"/>
                </a:cubicBez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5" name="Ellipszis 3"/>
          <p:cNvSpPr/>
          <p:nvPr/>
        </p:nvSpPr>
        <p:spPr>
          <a:xfrm rot="18167581">
            <a:off x="6346687" y="5007584"/>
            <a:ext cx="604360" cy="302181"/>
          </a:xfrm>
          <a:custGeom>
            <a:avLst/>
            <a:gdLst>
              <a:gd name="connsiteX0" fmla="*/ 0 w 3744416"/>
              <a:gd name="connsiteY0" fmla="*/ 1872208 h 3744416"/>
              <a:gd name="connsiteX1" fmla="*/ 1872208 w 3744416"/>
              <a:gd name="connsiteY1" fmla="*/ 0 h 3744416"/>
              <a:gd name="connsiteX2" fmla="*/ 3744416 w 3744416"/>
              <a:gd name="connsiteY2" fmla="*/ 1872208 h 3744416"/>
              <a:gd name="connsiteX3" fmla="*/ 1872208 w 3744416"/>
              <a:gd name="connsiteY3" fmla="*/ 3744416 h 3744416"/>
              <a:gd name="connsiteX4" fmla="*/ 0 w 3744416"/>
              <a:gd name="connsiteY4" fmla="*/ 1872208 h 3744416"/>
              <a:gd name="connsiteX0" fmla="*/ 0 w 3744416"/>
              <a:gd name="connsiteY0" fmla="*/ 1872208 h 1872208"/>
              <a:gd name="connsiteX1" fmla="*/ 1872208 w 3744416"/>
              <a:gd name="connsiteY1" fmla="*/ 0 h 1872208"/>
              <a:gd name="connsiteX2" fmla="*/ 3744416 w 3744416"/>
              <a:gd name="connsiteY2" fmla="*/ 1872208 h 1872208"/>
              <a:gd name="connsiteX3" fmla="*/ 0 w 3744416"/>
              <a:gd name="connsiteY3" fmla="*/ 1872208 h 1872208"/>
              <a:gd name="connsiteX0" fmla="*/ 0 w 3744416"/>
              <a:gd name="connsiteY0" fmla="*/ 1872208 h 2119143"/>
              <a:gd name="connsiteX1" fmla="*/ 1872208 w 3744416"/>
              <a:gd name="connsiteY1" fmla="*/ 0 h 2119143"/>
              <a:gd name="connsiteX2" fmla="*/ 3744416 w 3744416"/>
              <a:gd name="connsiteY2" fmla="*/ 1872208 h 2119143"/>
              <a:gd name="connsiteX3" fmla="*/ 91440 w 3744416"/>
              <a:gd name="connsiteY3" fmla="*/ 1963648 h 2119143"/>
              <a:gd name="connsiteX0" fmla="*/ 0 w 3744416"/>
              <a:gd name="connsiteY0" fmla="*/ 1872208 h 3608248"/>
              <a:gd name="connsiteX1" fmla="*/ 1872208 w 3744416"/>
              <a:gd name="connsiteY1" fmla="*/ 0 h 3608248"/>
              <a:gd name="connsiteX2" fmla="*/ 3744416 w 3744416"/>
              <a:gd name="connsiteY2" fmla="*/ 1872208 h 3608248"/>
              <a:gd name="connsiteX3" fmla="*/ 528169 w 3744416"/>
              <a:gd name="connsiteY3" fmla="*/ 3587731 h 3608248"/>
              <a:gd name="connsiteX0" fmla="*/ 0 w 3744416"/>
              <a:gd name="connsiteY0" fmla="*/ 1872208 h 1872208"/>
              <a:gd name="connsiteX1" fmla="*/ 1872208 w 3744416"/>
              <a:gd name="connsiteY1" fmla="*/ 0 h 1872208"/>
              <a:gd name="connsiteX2" fmla="*/ 3744416 w 3744416"/>
              <a:gd name="connsiteY2" fmla="*/ 1872208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4416" h="1872208">
                <a:moveTo>
                  <a:pt x="0" y="1872208"/>
                </a:moveTo>
                <a:cubicBezTo>
                  <a:pt x="0" y="838216"/>
                  <a:pt x="838216" y="0"/>
                  <a:pt x="1872208" y="0"/>
                </a:cubicBezTo>
                <a:cubicBezTo>
                  <a:pt x="2906200" y="0"/>
                  <a:pt x="3744416" y="838216"/>
                  <a:pt x="3744416" y="1872208"/>
                </a:cubicBez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36" name="Egyenes összekötő 35"/>
          <p:cNvCxnSpPr>
            <a:stCxn id="35" idx="1"/>
            <a:endCxn id="40" idx="6"/>
          </p:cNvCxnSpPr>
          <p:nvPr/>
        </p:nvCxnSpPr>
        <p:spPr>
          <a:xfrm flipH="1" flipV="1">
            <a:off x="5896506" y="4790981"/>
            <a:ext cx="625349" cy="28586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>
            <a:stCxn id="40" idx="4"/>
            <a:endCxn id="34" idx="1"/>
          </p:cNvCxnSpPr>
          <p:nvPr/>
        </p:nvCxnSpPr>
        <p:spPr>
          <a:xfrm flipH="1">
            <a:off x="5137045" y="5353401"/>
            <a:ext cx="177585" cy="70939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lipszis 39"/>
          <p:cNvSpPr/>
          <p:nvPr/>
        </p:nvSpPr>
        <p:spPr>
          <a:xfrm rot="58446">
            <a:off x="4752126" y="4209021"/>
            <a:ext cx="1144463" cy="11444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5" name="Ellipszis 44"/>
          <p:cNvSpPr/>
          <p:nvPr/>
        </p:nvSpPr>
        <p:spPr>
          <a:xfrm rot="21350548">
            <a:off x="2862891" y="4250507"/>
            <a:ext cx="1144463" cy="11444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7" name="Ellipszis 3"/>
          <p:cNvSpPr/>
          <p:nvPr/>
        </p:nvSpPr>
        <p:spPr>
          <a:xfrm rot="3410825">
            <a:off x="1726640" y="4789681"/>
            <a:ext cx="604360" cy="302180"/>
          </a:xfrm>
          <a:custGeom>
            <a:avLst/>
            <a:gdLst>
              <a:gd name="connsiteX0" fmla="*/ 0 w 3744416"/>
              <a:gd name="connsiteY0" fmla="*/ 1872208 h 3744416"/>
              <a:gd name="connsiteX1" fmla="*/ 1872208 w 3744416"/>
              <a:gd name="connsiteY1" fmla="*/ 0 h 3744416"/>
              <a:gd name="connsiteX2" fmla="*/ 3744416 w 3744416"/>
              <a:gd name="connsiteY2" fmla="*/ 1872208 h 3744416"/>
              <a:gd name="connsiteX3" fmla="*/ 1872208 w 3744416"/>
              <a:gd name="connsiteY3" fmla="*/ 3744416 h 3744416"/>
              <a:gd name="connsiteX4" fmla="*/ 0 w 3744416"/>
              <a:gd name="connsiteY4" fmla="*/ 1872208 h 3744416"/>
              <a:gd name="connsiteX0" fmla="*/ 0 w 3744416"/>
              <a:gd name="connsiteY0" fmla="*/ 1872208 h 1872208"/>
              <a:gd name="connsiteX1" fmla="*/ 1872208 w 3744416"/>
              <a:gd name="connsiteY1" fmla="*/ 0 h 1872208"/>
              <a:gd name="connsiteX2" fmla="*/ 3744416 w 3744416"/>
              <a:gd name="connsiteY2" fmla="*/ 1872208 h 1872208"/>
              <a:gd name="connsiteX3" fmla="*/ 0 w 3744416"/>
              <a:gd name="connsiteY3" fmla="*/ 1872208 h 1872208"/>
              <a:gd name="connsiteX0" fmla="*/ 0 w 3744416"/>
              <a:gd name="connsiteY0" fmla="*/ 1872208 h 2119143"/>
              <a:gd name="connsiteX1" fmla="*/ 1872208 w 3744416"/>
              <a:gd name="connsiteY1" fmla="*/ 0 h 2119143"/>
              <a:gd name="connsiteX2" fmla="*/ 3744416 w 3744416"/>
              <a:gd name="connsiteY2" fmla="*/ 1872208 h 2119143"/>
              <a:gd name="connsiteX3" fmla="*/ 91440 w 3744416"/>
              <a:gd name="connsiteY3" fmla="*/ 1963648 h 2119143"/>
              <a:gd name="connsiteX0" fmla="*/ 0 w 3744416"/>
              <a:gd name="connsiteY0" fmla="*/ 1872208 h 3608248"/>
              <a:gd name="connsiteX1" fmla="*/ 1872208 w 3744416"/>
              <a:gd name="connsiteY1" fmla="*/ 0 h 3608248"/>
              <a:gd name="connsiteX2" fmla="*/ 3744416 w 3744416"/>
              <a:gd name="connsiteY2" fmla="*/ 1872208 h 3608248"/>
              <a:gd name="connsiteX3" fmla="*/ 528169 w 3744416"/>
              <a:gd name="connsiteY3" fmla="*/ 3587731 h 3608248"/>
              <a:gd name="connsiteX0" fmla="*/ 0 w 3744416"/>
              <a:gd name="connsiteY0" fmla="*/ 1872208 h 1872208"/>
              <a:gd name="connsiteX1" fmla="*/ 1872208 w 3744416"/>
              <a:gd name="connsiteY1" fmla="*/ 0 h 1872208"/>
              <a:gd name="connsiteX2" fmla="*/ 3744416 w 3744416"/>
              <a:gd name="connsiteY2" fmla="*/ 1872208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4416" h="1872208">
                <a:moveTo>
                  <a:pt x="0" y="1872208"/>
                </a:moveTo>
                <a:cubicBezTo>
                  <a:pt x="0" y="838216"/>
                  <a:pt x="838216" y="0"/>
                  <a:pt x="1872208" y="0"/>
                </a:cubicBezTo>
                <a:cubicBezTo>
                  <a:pt x="2906200" y="0"/>
                  <a:pt x="3744416" y="838216"/>
                  <a:pt x="3744416" y="1872208"/>
                </a:cubicBez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8" name="Ellipszis 3"/>
          <p:cNvSpPr/>
          <p:nvPr/>
        </p:nvSpPr>
        <p:spPr>
          <a:xfrm rot="1205480">
            <a:off x="3117172" y="5993227"/>
            <a:ext cx="604360" cy="302180"/>
          </a:xfrm>
          <a:custGeom>
            <a:avLst/>
            <a:gdLst>
              <a:gd name="connsiteX0" fmla="*/ 0 w 3744416"/>
              <a:gd name="connsiteY0" fmla="*/ 1872208 h 3744416"/>
              <a:gd name="connsiteX1" fmla="*/ 1872208 w 3744416"/>
              <a:gd name="connsiteY1" fmla="*/ 0 h 3744416"/>
              <a:gd name="connsiteX2" fmla="*/ 3744416 w 3744416"/>
              <a:gd name="connsiteY2" fmla="*/ 1872208 h 3744416"/>
              <a:gd name="connsiteX3" fmla="*/ 1872208 w 3744416"/>
              <a:gd name="connsiteY3" fmla="*/ 3744416 h 3744416"/>
              <a:gd name="connsiteX4" fmla="*/ 0 w 3744416"/>
              <a:gd name="connsiteY4" fmla="*/ 1872208 h 3744416"/>
              <a:gd name="connsiteX0" fmla="*/ 0 w 3744416"/>
              <a:gd name="connsiteY0" fmla="*/ 1872208 h 1872208"/>
              <a:gd name="connsiteX1" fmla="*/ 1872208 w 3744416"/>
              <a:gd name="connsiteY1" fmla="*/ 0 h 1872208"/>
              <a:gd name="connsiteX2" fmla="*/ 3744416 w 3744416"/>
              <a:gd name="connsiteY2" fmla="*/ 1872208 h 1872208"/>
              <a:gd name="connsiteX3" fmla="*/ 0 w 3744416"/>
              <a:gd name="connsiteY3" fmla="*/ 1872208 h 1872208"/>
              <a:gd name="connsiteX0" fmla="*/ 0 w 3744416"/>
              <a:gd name="connsiteY0" fmla="*/ 1872208 h 2119143"/>
              <a:gd name="connsiteX1" fmla="*/ 1872208 w 3744416"/>
              <a:gd name="connsiteY1" fmla="*/ 0 h 2119143"/>
              <a:gd name="connsiteX2" fmla="*/ 3744416 w 3744416"/>
              <a:gd name="connsiteY2" fmla="*/ 1872208 h 2119143"/>
              <a:gd name="connsiteX3" fmla="*/ 91440 w 3744416"/>
              <a:gd name="connsiteY3" fmla="*/ 1963648 h 2119143"/>
              <a:gd name="connsiteX0" fmla="*/ 0 w 3744416"/>
              <a:gd name="connsiteY0" fmla="*/ 1872208 h 3608248"/>
              <a:gd name="connsiteX1" fmla="*/ 1872208 w 3744416"/>
              <a:gd name="connsiteY1" fmla="*/ 0 h 3608248"/>
              <a:gd name="connsiteX2" fmla="*/ 3744416 w 3744416"/>
              <a:gd name="connsiteY2" fmla="*/ 1872208 h 3608248"/>
              <a:gd name="connsiteX3" fmla="*/ 528169 w 3744416"/>
              <a:gd name="connsiteY3" fmla="*/ 3587731 h 3608248"/>
              <a:gd name="connsiteX0" fmla="*/ 0 w 3744416"/>
              <a:gd name="connsiteY0" fmla="*/ 1872208 h 1872208"/>
              <a:gd name="connsiteX1" fmla="*/ 1872208 w 3744416"/>
              <a:gd name="connsiteY1" fmla="*/ 0 h 1872208"/>
              <a:gd name="connsiteX2" fmla="*/ 3744416 w 3744416"/>
              <a:gd name="connsiteY2" fmla="*/ 1872208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4416" h="1872208">
                <a:moveTo>
                  <a:pt x="0" y="1872208"/>
                </a:moveTo>
                <a:cubicBezTo>
                  <a:pt x="0" y="838216"/>
                  <a:pt x="838216" y="0"/>
                  <a:pt x="1872208" y="0"/>
                </a:cubicBezTo>
                <a:cubicBezTo>
                  <a:pt x="2906200" y="0"/>
                  <a:pt x="3744416" y="838216"/>
                  <a:pt x="3744416" y="1872208"/>
                </a:cubicBez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49" name="Egyenes összekötő 48"/>
          <p:cNvCxnSpPr>
            <a:stCxn id="47" idx="1"/>
            <a:endCxn id="45" idx="2"/>
          </p:cNvCxnSpPr>
          <p:nvPr/>
        </p:nvCxnSpPr>
        <p:spPr>
          <a:xfrm>
            <a:off x="2155315" y="4858144"/>
            <a:ext cx="709082" cy="608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50"/>
          <p:cNvCxnSpPr>
            <a:stCxn id="48" idx="1"/>
            <a:endCxn id="45" idx="4"/>
          </p:cNvCxnSpPr>
          <p:nvPr/>
        </p:nvCxnSpPr>
        <p:spPr>
          <a:xfrm flipV="1">
            <a:off x="3471254" y="5393464"/>
            <a:ext cx="5355" cy="60895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Ellipszis 3"/>
          <p:cNvSpPr/>
          <p:nvPr/>
        </p:nvSpPr>
        <p:spPr>
          <a:xfrm rot="13955748">
            <a:off x="6446215" y="2031001"/>
            <a:ext cx="604360" cy="302181"/>
          </a:xfrm>
          <a:custGeom>
            <a:avLst/>
            <a:gdLst>
              <a:gd name="connsiteX0" fmla="*/ 0 w 3744416"/>
              <a:gd name="connsiteY0" fmla="*/ 1872208 h 3744416"/>
              <a:gd name="connsiteX1" fmla="*/ 1872208 w 3744416"/>
              <a:gd name="connsiteY1" fmla="*/ 0 h 3744416"/>
              <a:gd name="connsiteX2" fmla="*/ 3744416 w 3744416"/>
              <a:gd name="connsiteY2" fmla="*/ 1872208 h 3744416"/>
              <a:gd name="connsiteX3" fmla="*/ 1872208 w 3744416"/>
              <a:gd name="connsiteY3" fmla="*/ 3744416 h 3744416"/>
              <a:gd name="connsiteX4" fmla="*/ 0 w 3744416"/>
              <a:gd name="connsiteY4" fmla="*/ 1872208 h 3744416"/>
              <a:gd name="connsiteX0" fmla="*/ 0 w 3744416"/>
              <a:gd name="connsiteY0" fmla="*/ 1872208 h 1872208"/>
              <a:gd name="connsiteX1" fmla="*/ 1872208 w 3744416"/>
              <a:gd name="connsiteY1" fmla="*/ 0 h 1872208"/>
              <a:gd name="connsiteX2" fmla="*/ 3744416 w 3744416"/>
              <a:gd name="connsiteY2" fmla="*/ 1872208 h 1872208"/>
              <a:gd name="connsiteX3" fmla="*/ 0 w 3744416"/>
              <a:gd name="connsiteY3" fmla="*/ 1872208 h 1872208"/>
              <a:gd name="connsiteX0" fmla="*/ 0 w 3744416"/>
              <a:gd name="connsiteY0" fmla="*/ 1872208 h 2119143"/>
              <a:gd name="connsiteX1" fmla="*/ 1872208 w 3744416"/>
              <a:gd name="connsiteY1" fmla="*/ 0 h 2119143"/>
              <a:gd name="connsiteX2" fmla="*/ 3744416 w 3744416"/>
              <a:gd name="connsiteY2" fmla="*/ 1872208 h 2119143"/>
              <a:gd name="connsiteX3" fmla="*/ 91440 w 3744416"/>
              <a:gd name="connsiteY3" fmla="*/ 1963648 h 2119143"/>
              <a:gd name="connsiteX0" fmla="*/ 0 w 3744416"/>
              <a:gd name="connsiteY0" fmla="*/ 1872208 h 3608248"/>
              <a:gd name="connsiteX1" fmla="*/ 1872208 w 3744416"/>
              <a:gd name="connsiteY1" fmla="*/ 0 h 3608248"/>
              <a:gd name="connsiteX2" fmla="*/ 3744416 w 3744416"/>
              <a:gd name="connsiteY2" fmla="*/ 1872208 h 3608248"/>
              <a:gd name="connsiteX3" fmla="*/ 528169 w 3744416"/>
              <a:gd name="connsiteY3" fmla="*/ 3587731 h 3608248"/>
              <a:gd name="connsiteX0" fmla="*/ 0 w 3744416"/>
              <a:gd name="connsiteY0" fmla="*/ 1872208 h 1872208"/>
              <a:gd name="connsiteX1" fmla="*/ 1872208 w 3744416"/>
              <a:gd name="connsiteY1" fmla="*/ 0 h 1872208"/>
              <a:gd name="connsiteX2" fmla="*/ 3744416 w 3744416"/>
              <a:gd name="connsiteY2" fmla="*/ 1872208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4416" h="1872208">
                <a:moveTo>
                  <a:pt x="0" y="1872208"/>
                </a:moveTo>
                <a:cubicBezTo>
                  <a:pt x="0" y="838216"/>
                  <a:pt x="838216" y="0"/>
                  <a:pt x="1872208" y="0"/>
                </a:cubicBezTo>
                <a:cubicBezTo>
                  <a:pt x="2906200" y="0"/>
                  <a:pt x="3744416" y="838216"/>
                  <a:pt x="3744416" y="1872208"/>
                </a:cubicBez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0" name="Ellipszis 3"/>
          <p:cNvSpPr/>
          <p:nvPr/>
        </p:nvSpPr>
        <p:spPr>
          <a:xfrm rot="16393580">
            <a:off x="6821418" y="3708564"/>
            <a:ext cx="604360" cy="302181"/>
          </a:xfrm>
          <a:custGeom>
            <a:avLst/>
            <a:gdLst>
              <a:gd name="connsiteX0" fmla="*/ 0 w 3744416"/>
              <a:gd name="connsiteY0" fmla="*/ 1872208 h 3744416"/>
              <a:gd name="connsiteX1" fmla="*/ 1872208 w 3744416"/>
              <a:gd name="connsiteY1" fmla="*/ 0 h 3744416"/>
              <a:gd name="connsiteX2" fmla="*/ 3744416 w 3744416"/>
              <a:gd name="connsiteY2" fmla="*/ 1872208 h 3744416"/>
              <a:gd name="connsiteX3" fmla="*/ 1872208 w 3744416"/>
              <a:gd name="connsiteY3" fmla="*/ 3744416 h 3744416"/>
              <a:gd name="connsiteX4" fmla="*/ 0 w 3744416"/>
              <a:gd name="connsiteY4" fmla="*/ 1872208 h 3744416"/>
              <a:gd name="connsiteX0" fmla="*/ 0 w 3744416"/>
              <a:gd name="connsiteY0" fmla="*/ 1872208 h 1872208"/>
              <a:gd name="connsiteX1" fmla="*/ 1872208 w 3744416"/>
              <a:gd name="connsiteY1" fmla="*/ 0 h 1872208"/>
              <a:gd name="connsiteX2" fmla="*/ 3744416 w 3744416"/>
              <a:gd name="connsiteY2" fmla="*/ 1872208 h 1872208"/>
              <a:gd name="connsiteX3" fmla="*/ 0 w 3744416"/>
              <a:gd name="connsiteY3" fmla="*/ 1872208 h 1872208"/>
              <a:gd name="connsiteX0" fmla="*/ 0 w 3744416"/>
              <a:gd name="connsiteY0" fmla="*/ 1872208 h 2119143"/>
              <a:gd name="connsiteX1" fmla="*/ 1872208 w 3744416"/>
              <a:gd name="connsiteY1" fmla="*/ 0 h 2119143"/>
              <a:gd name="connsiteX2" fmla="*/ 3744416 w 3744416"/>
              <a:gd name="connsiteY2" fmla="*/ 1872208 h 2119143"/>
              <a:gd name="connsiteX3" fmla="*/ 91440 w 3744416"/>
              <a:gd name="connsiteY3" fmla="*/ 1963648 h 2119143"/>
              <a:gd name="connsiteX0" fmla="*/ 0 w 3744416"/>
              <a:gd name="connsiteY0" fmla="*/ 1872208 h 3608248"/>
              <a:gd name="connsiteX1" fmla="*/ 1872208 w 3744416"/>
              <a:gd name="connsiteY1" fmla="*/ 0 h 3608248"/>
              <a:gd name="connsiteX2" fmla="*/ 3744416 w 3744416"/>
              <a:gd name="connsiteY2" fmla="*/ 1872208 h 3608248"/>
              <a:gd name="connsiteX3" fmla="*/ 528169 w 3744416"/>
              <a:gd name="connsiteY3" fmla="*/ 3587731 h 3608248"/>
              <a:gd name="connsiteX0" fmla="*/ 0 w 3744416"/>
              <a:gd name="connsiteY0" fmla="*/ 1872208 h 1872208"/>
              <a:gd name="connsiteX1" fmla="*/ 1872208 w 3744416"/>
              <a:gd name="connsiteY1" fmla="*/ 0 h 1872208"/>
              <a:gd name="connsiteX2" fmla="*/ 3744416 w 3744416"/>
              <a:gd name="connsiteY2" fmla="*/ 1872208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4416" h="1872208">
                <a:moveTo>
                  <a:pt x="0" y="1872208"/>
                </a:moveTo>
                <a:cubicBezTo>
                  <a:pt x="0" y="838216"/>
                  <a:pt x="838216" y="0"/>
                  <a:pt x="1872208" y="0"/>
                </a:cubicBezTo>
                <a:cubicBezTo>
                  <a:pt x="2906200" y="0"/>
                  <a:pt x="3744416" y="838216"/>
                  <a:pt x="3744416" y="1872208"/>
                </a:cubicBez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101" name="Egyenes összekötő 100"/>
          <p:cNvCxnSpPr>
            <a:stCxn id="100" idx="1"/>
            <a:endCxn id="103" idx="5"/>
          </p:cNvCxnSpPr>
          <p:nvPr/>
        </p:nvCxnSpPr>
        <p:spPr>
          <a:xfrm flipH="1" flipV="1">
            <a:off x="6426548" y="3512627"/>
            <a:ext cx="546199" cy="33852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gyenes összekötő 101"/>
          <p:cNvCxnSpPr>
            <a:stCxn id="103" idx="7"/>
            <a:endCxn id="99" idx="1"/>
          </p:cNvCxnSpPr>
          <p:nvPr/>
        </p:nvCxnSpPr>
        <p:spPr>
          <a:xfrm flipV="1">
            <a:off x="6299185" y="2273869"/>
            <a:ext cx="329188" cy="43958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Ellipszis 102"/>
          <p:cNvSpPr/>
          <p:nvPr/>
        </p:nvSpPr>
        <p:spPr>
          <a:xfrm rot="21056702">
            <a:off x="5391049" y="2604491"/>
            <a:ext cx="1144463" cy="11444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143" name="Egyenes összekötő 142"/>
          <p:cNvCxnSpPr>
            <a:stCxn id="6" idx="7"/>
            <a:endCxn id="30" idx="2"/>
          </p:cNvCxnSpPr>
          <p:nvPr/>
        </p:nvCxnSpPr>
        <p:spPr>
          <a:xfrm flipV="1">
            <a:off x="3117792" y="2001707"/>
            <a:ext cx="701958" cy="649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Egyenes összekötő 143"/>
          <p:cNvCxnSpPr>
            <a:stCxn id="30" idx="6"/>
            <a:endCxn id="103" idx="0"/>
          </p:cNvCxnSpPr>
          <p:nvPr/>
        </p:nvCxnSpPr>
        <p:spPr>
          <a:xfrm>
            <a:off x="4964209" y="2004795"/>
            <a:ext cx="909013" cy="6068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gyenes összekötő 146"/>
          <p:cNvCxnSpPr>
            <a:stCxn id="40" idx="7"/>
            <a:endCxn id="103" idx="4"/>
          </p:cNvCxnSpPr>
          <p:nvPr/>
        </p:nvCxnSpPr>
        <p:spPr>
          <a:xfrm flipV="1">
            <a:off x="5735806" y="3741823"/>
            <a:ext cx="317534" cy="6417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Egyenes összekötő 149"/>
          <p:cNvCxnSpPr>
            <a:stCxn id="45" idx="6"/>
            <a:endCxn id="40" idx="2"/>
          </p:cNvCxnSpPr>
          <p:nvPr/>
        </p:nvCxnSpPr>
        <p:spPr>
          <a:xfrm flipV="1">
            <a:off x="4005848" y="4771525"/>
            <a:ext cx="746361" cy="97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Egyenes összekötő 150"/>
          <p:cNvCxnSpPr>
            <a:stCxn id="6" idx="4"/>
            <a:endCxn id="45" idx="0"/>
          </p:cNvCxnSpPr>
          <p:nvPr/>
        </p:nvCxnSpPr>
        <p:spPr>
          <a:xfrm>
            <a:off x="3102307" y="3708545"/>
            <a:ext cx="291330" cy="5434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Szövegdoboz 187"/>
          <p:cNvSpPr txBox="1"/>
          <p:nvPr/>
        </p:nvSpPr>
        <p:spPr>
          <a:xfrm>
            <a:off x="3601840" y="3143115"/>
            <a:ext cx="1626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AUTONÓMIA</a:t>
            </a:r>
            <a:endParaRPr lang="hu-HU" b="1" dirty="0"/>
          </a:p>
        </p:txBody>
      </p:sp>
      <p:sp>
        <p:nvSpPr>
          <p:cNvPr id="189" name="Szövegdoboz 188"/>
          <p:cNvSpPr txBox="1"/>
          <p:nvPr/>
        </p:nvSpPr>
        <p:spPr>
          <a:xfrm>
            <a:off x="3578909" y="1788290"/>
            <a:ext cx="1626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AKTIVITÁS</a:t>
            </a:r>
            <a:endParaRPr lang="hu-HU" b="1" dirty="0"/>
          </a:p>
        </p:txBody>
      </p:sp>
      <p:sp>
        <p:nvSpPr>
          <p:cNvPr id="190" name="Szövegdoboz 189"/>
          <p:cNvSpPr txBox="1"/>
          <p:nvPr/>
        </p:nvSpPr>
        <p:spPr>
          <a:xfrm rot="17404079">
            <a:off x="2074415" y="2984306"/>
            <a:ext cx="1626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AKTIVITÁS</a:t>
            </a:r>
            <a:endParaRPr lang="hu-HU" b="1" dirty="0"/>
          </a:p>
        </p:txBody>
      </p:sp>
      <p:sp>
        <p:nvSpPr>
          <p:cNvPr id="191" name="Szövegdoboz 190"/>
          <p:cNvSpPr txBox="1"/>
          <p:nvPr/>
        </p:nvSpPr>
        <p:spPr>
          <a:xfrm rot="4533972">
            <a:off x="5146764" y="2992056"/>
            <a:ext cx="1626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AKTIVITÁS</a:t>
            </a:r>
            <a:endParaRPr lang="hu-HU" b="1" dirty="0"/>
          </a:p>
        </p:txBody>
      </p:sp>
      <p:sp>
        <p:nvSpPr>
          <p:cNvPr id="192" name="Szövegdoboz 191"/>
          <p:cNvSpPr txBox="1"/>
          <p:nvPr/>
        </p:nvSpPr>
        <p:spPr>
          <a:xfrm rot="13388427">
            <a:off x="2622053" y="4628386"/>
            <a:ext cx="1626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AKTIVITÁS</a:t>
            </a:r>
            <a:endParaRPr lang="hu-HU" b="1" dirty="0"/>
          </a:p>
        </p:txBody>
      </p:sp>
      <p:sp>
        <p:nvSpPr>
          <p:cNvPr id="193" name="Szövegdoboz 192"/>
          <p:cNvSpPr txBox="1"/>
          <p:nvPr/>
        </p:nvSpPr>
        <p:spPr>
          <a:xfrm rot="7504746">
            <a:off x="4534504" y="4638154"/>
            <a:ext cx="1626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AKTIVITÁS</a:t>
            </a:r>
            <a:endParaRPr lang="hu-HU" b="1" dirty="0"/>
          </a:p>
        </p:txBody>
      </p:sp>
      <p:sp>
        <p:nvSpPr>
          <p:cNvPr id="218" name="Téglalap 217"/>
          <p:cNvSpPr/>
          <p:nvPr/>
        </p:nvSpPr>
        <p:spPr>
          <a:xfrm>
            <a:off x="683568" y="116632"/>
            <a:ext cx="8208912" cy="66693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9" name="Szövegdoboz 218"/>
          <p:cNvSpPr txBox="1"/>
          <p:nvPr/>
        </p:nvSpPr>
        <p:spPr>
          <a:xfrm>
            <a:off x="5505690" y="280635"/>
            <a:ext cx="3244263" cy="4616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 anchor="ctr">
            <a:spAutoFit/>
          </a:bodyPr>
          <a:lstStyle/>
          <a:p>
            <a:pPr algn="ctr"/>
            <a:r>
              <a:rPr lang="hu-HU" sz="2400" b="1" dirty="0" smtClean="0"/>
              <a:t>EXTERNALIZÁCIÓ</a:t>
            </a:r>
            <a:endParaRPr lang="hu-HU" sz="2400" b="1" dirty="0"/>
          </a:p>
        </p:txBody>
      </p:sp>
      <p:sp>
        <p:nvSpPr>
          <p:cNvPr id="3" name="Téglalap 2"/>
          <p:cNvSpPr/>
          <p:nvPr/>
        </p:nvSpPr>
        <p:spPr>
          <a:xfrm>
            <a:off x="2807496" y="1300487"/>
            <a:ext cx="3143064" cy="9043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540831"/>
              </a:avLst>
            </a:prstTxWarp>
            <a:spAutoFit/>
          </a:bodyPr>
          <a:lstStyle/>
          <a:p>
            <a:pPr algn="ctr"/>
            <a:r>
              <a:rPr lang="hu-HU" sz="2400" b="1" dirty="0">
                <a:ln w="12700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Komplex, támogató környezet</a:t>
            </a:r>
          </a:p>
        </p:txBody>
      </p:sp>
    </p:spTree>
    <p:extLst>
      <p:ext uri="{BB962C8B-B14F-4D97-AF65-F5344CB8AC3E}">
        <p14:creationId xmlns:p14="http://schemas.microsoft.com/office/powerpoint/2010/main" val="426651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95536" y="188640"/>
            <a:ext cx="8424936" cy="64807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Ellipszis 4"/>
          <p:cNvSpPr/>
          <p:nvPr/>
        </p:nvSpPr>
        <p:spPr>
          <a:xfrm rot="19489455">
            <a:off x="430293" y="1276098"/>
            <a:ext cx="6628275" cy="497162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Ellipszis 5"/>
          <p:cNvSpPr/>
          <p:nvPr/>
        </p:nvSpPr>
        <p:spPr>
          <a:xfrm rot="19827725">
            <a:off x="687628" y="2510542"/>
            <a:ext cx="4351960" cy="38637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y</a:t>
            </a:r>
            <a:endParaRPr lang="hu-HU" dirty="0"/>
          </a:p>
        </p:txBody>
      </p:sp>
      <p:sp>
        <p:nvSpPr>
          <p:cNvPr id="7" name="Ellipszis 6"/>
          <p:cNvSpPr/>
          <p:nvPr/>
        </p:nvSpPr>
        <p:spPr>
          <a:xfrm rot="19827725">
            <a:off x="1003305" y="4045699"/>
            <a:ext cx="2302787" cy="224852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8" name="Téglalap 17"/>
          <p:cNvSpPr/>
          <p:nvPr/>
        </p:nvSpPr>
        <p:spPr>
          <a:xfrm rot="14031815">
            <a:off x="1560986" y="4726861"/>
            <a:ext cx="415032" cy="1838952"/>
          </a:xfrm>
          <a:custGeom>
            <a:avLst/>
            <a:gdLst>
              <a:gd name="connsiteX0" fmla="*/ 0 w 288032"/>
              <a:gd name="connsiteY0" fmla="*/ 0 h 3686557"/>
              <a:gd name="connsiteX1" fmla="*/ 288032 w 288032"/>
              <a:gd name="connsiteY1" fmla="*/ 0 h 3686557"/>
              <a:gd name="connsiteX2" fmla="*/ 288032 w 288032"/>
              <a:gd name="connsiteY2" fmla="*/ 3686557 h 3686557"/>
              <a:gd name="connsiteX3" fmla="*/ 0 w 288032"/>
              <a:gd name="connsiteY3" fmla="*/ 3686557 h 3686557"/>
              <a:gd name="connsiteX4" fmla="*/ 0 w 288032"/>
              <a:gd name="connsiteY4" fmla="*/ 0 h 3686557"/>
              <a:gd name="connsiteX0" fmla="*/ 0 w 288032"/>
              <a:gd name="connsiteY0" fmla="*/ 0 h 3686557"/>
              <a:gd name="connsiteX1" fmla="*/ 288032 w 288032"/>
              <a:gd name="connsiteY1" fmla="*/ 3686557 h 3686557"/>
              <a:gd name="connsiteX2" fmla="*/ 0 w 288032"/>
              <a:gd name="connsiteY2" fmla="*/ 3686557 h 3686557"/>
              <a:gd name="connsiteX3" fmla="*/ 0 w 288032"/>
              <a:gd name="connsiteY3" fmla="*/ 0 h 3686557"/>
              <a:gd name="connsiteX0" fmla="*/ 333453 w 621485"/>
              <a:gd name="connsiteY0" fmla="*/ 0 h 3931836"/>
              <a:gd name="connsiteX1" fmla="*/ 621485 w 621485"/>
              <a:gd name="connsiteY1" fmla="*/ 3686557 h 3931836"/>
              <a:gd name="connsiteX2" fmla="*/ 333453 w 621485"/>
              <a:gd name="connsiteY2" fmla="*/ 3686557 h 3931836"/>
              <a:gd name="connsiteX3" fmla="*/ 333453 w 621485"/>
              <a:gd name="connsiteY3" fmla="*/ 0 h 3931836"/>
              <a:gd name="connsiteX0" fmla="*/ 144051 w 736883"/>
              <a:gd name="connsiteY0" fmla="*/ 0 h 4427798"/>
              <a:gd name="connsiteX1" fmla="*/ 736883 w 736883"/>
              <a:gd name="connsiteY1" fmla="*/ 4207257 h 4427798"/>
              <a:gd name="connsiteX2" fmla="*/ 144051 w 736883"/>
              <a:gd name="connsiteY2" fmla="*/ 3686557 h 4427798"/>
              <a:gd name="connsiteX3" fmla="*/ 144051 w 736883"/>
              <a:gd name="connsiteY3" fmla="*/ 0 h 4427798"/>
              <a:gd name="connsiteX0" fmla="*/ 158233 w 725665"/>
              <a:gd name="connsiteY0" fmla="*/ 0 h 3919808"/>
              <a:gd name="connsiteX1" fmla="*/ 725665 w 725665"/>
              <a:gd name="connsiteY1" fmla="*/ 3673857 h 3919808"/>
              <a:gd name="connsiteX2" fmla="*/ 158233 w 725665"/>
              <a:gd name="connsiteY2" fmla="*/ 3686557 h 3919808"/>
              <a:gd name="connsiteX3" fmla="*/ 158233 w 725665"/>
              <a:gd name="connsiteY3" fmla="*/ 0 h 3919808"/>
              <a:gd name="connsiteX0" fmla="*/ 711723 w 803163"/>
              <a:gd name="connsiteY0" fmla="*/ 3673857 h 3978955"/>
              <a:gd name="connsiteX1" fmla="*/ 144291 w 803163"/>
              <a:gd name="connsiteY1" fmla="*/ 3686557 h 3978955"/>
              <a:gd name="connsiteX2" fmla="*/ 144291 w 803163"/>
              <a:gd name="connsiteY2" fmla="*/ 0 h 3978955"/>
              <a:gd name="connsiteX3" fmla="*/ 803163 w 803163"/>
              <a:gd name="connsiteY3" fmla="*/ 3765297 h 3978955"/>
              <a:gd name="connsiteX0" fmla="*/ 567432 w 567432"/>
              <a:gd name="connsiteY0" fmla="*/ 3673857 h 3686557"/>
              <a:gd name="connsiteX1" fmla="*/ 0 w 567432"/>
              <a:gd name="connsiteY1" fmla="*/ 3686557 h 3686557"/>
              <a:gd name="connsiteX2" fmla="*/ 0 w 567432"/>
              <a:gd name="connsiteY2" fmla="*/ 0 h 3686557"/>
              <a:gd name="connsiteX0" fmla="*/ 415032 w 415032"/>
              <a:gd name="connsiteY0" fmla="*/ 3699257 h 3699257"/>
              <a:gd name="connsiteX1" fmla="*/ 0 w 415032"/>
              <a:gd name="connsiteY1" fmla="*/ 3686557 h 3699257"/>
              <a:gd name="connsiteX2" fmla="*/ 0 w 415032"/>
              <a:gd name="connsiteY2" fmla="*/ 0 h 3699257"/>
              <a:gd name="connsiteX0" fmla="*/ 415032 w 415032"/>
              <a:gd name="connsiteY0" fmla="*/ 3686557 h 3686557"/>
              <a:gd name="connsiteX1" fmla="*/ 0 w 415032"/>
              <a:gd name="connsiteY1" fmla="*/ 3686557 h 3686557"/>
              <a:gd name="connsiteX2" fmla="*/ 0 w 415032"/>
              <a:gd name="connsiteY2" fmla="*/ 0 h 368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5032" h="3686557">
                <a:moveTo>
                  <a:pt x="415032" y="3686557"/>
                </a:moveTo>
                <a:lnTo>
                  <a:pt x="0" y="3686557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Téglalap 17"/>
          <p:cNvSpPr/>
          <p:nvPr/>
        </p:nvSpPr>
        <p:spPr>
          <a:xfrm rot="14031815">
            <a:off x="2812136" y="3311495"/>
            <a:ext cx="415032" cy="1838952"/>
          </a:xfrm>
          <a:custGeom>
            <a:avLst/>
            <a:gdLst>
              <a:gd name="connsiteX0" fmla="*/ 0 w 288032"/>
              <a:gd name="connsiteY0" fmla="*/ 0 h 3686557"/>
              <a:gd name="connsiteX1" fmla="*/ 288032 w 288032"/>
              <a:gd name="connsiteY1" fmla="*/ 0 h 3686557"/>
              <a:gd name="connsiteX2" fmla="*/ 288032 w 288032"/>
              <a:gd name="connsiteY2" fmla="*/ 3686557 h 3686557"/>
              <a:gd name="connsiteX3" fmla="*/ 0 w 288032"/>
              <a:gd name="connsiteY3" fmla="*/ 3686557 h 3686557"/>
              <a:gd name="connsiteX4" fmla="*/ 0 w 288032"/>
              <a:gd name="connsiteY4" fmla="*/ 0 h 3686557"/>
              <a:gd name="connsiteX0" fmla="*/ 0 w 288032"/>
              <a:gd name="connsiteY0" fmla="*/ 0 h 3686557"/>
              <a:gd name="connsiteX1" fmla="*/ 288032 w 288032"/>
              <a:gd name="connsiteY1" fmla="*/ 3686557 h 3686557"/>
              <a:gd name="connsiteX2" fmla="*/ 0 w 288032"/>
              <a:gd name="connsiteY2" fmla="*/ 3686557 h 3686557"/>
              <a:gd name="connsiteX3" fmla="*/ 0 w 288032"/>
              <a:gd name="connsiteY3" fmla="*/ 0 h 3686557"/>
              <a:gd name="connsiteX0" fmla="*/ 333453 w 621485"/>
              <a:gd name="connsiteY0" fmla="*/ 0 h 3931836"/>
              <a:gd name="connsiteX1" fmla="*/ 621485 w 621485"/>
              <a:gd name="connsiteY1" fmla="*/ 3686557 h 3931836"/>
              <a:gd name="connsiteX2" fmla="*/ 333453 w 621485"/>
              <a:gd name="connsiteY2" fmla="*/ 3686557 h 3931836"/>
              <a:gd name="connsiteX3" fmla="*/ 333453 w 621485"/>
              <a:gd name="connsiteY3" fmla="*/ 0 h 3931836"/>
              <a:gd name="connsiteX0" fmla="*/ 144051 w 736883"/>
              <a:gd name="connsiteY0" fmla="*/ 0 h 4427798"/>
              <a:gd name="connsiteX1" fmla="*/ 736883 w 736883"/>
              <a:gd name="connsiteY1" fmla="*/ 4207257 h 4427798"/>
              <a:gd name="connsiteX2" fmla="*/ 144051 w 736883"/>
              <a:gd name="connsiteY2" fmla="*/ 3686557 h 4427798"/>
              <a:gd name="connsiteX3" fmla="*/ 144051 w 736883"/>
              <a:gd name="connsiteY3" fmla="*/ 0 h 4427798"/>
              <a:gd name="connsiteX0" fmla="*/ 158233 w 725665"/>
              <a:gd name="connsiteY0" fmla="*/ 0 h 3919808"/>
              <a:gd name="connsiteX1" fmla="*/ 725665 w 725665"/>
              <a:gd name="connsiteY1" fmla="*/ 3673857 h 3919808"/>
              <a:gd name="connsiteX2" fmla="*/ 158233 w 725665"/>
              <a:gd name="connsiteY2" fmla="*/ 3686557 h 3919808"/>
              <a:gd name="connsiteX3" fmla="*/ 158233 w 725665"/>
              <a:gd name="connsiteY3" fmla="*/ 0 h 3919808"/>
              <a:gd name="connsiteX0" fmla="*/ 711723 w 803163"/>
              <a:gd name="connsiteY0" fmla="*/ 3673857 h 3978955"/>
              <a:gd name="connsiteX1" fmla="*/ 144291 w 803163"/>
              <a:gd name="connsiteY1" fmla="*/ 3686557 h 3978955"/>
              <a:gd name="connsiteX2" fmla="*/ 144291 w 803163"/>
              <a:gd name="connsiteY2" fmla="*/ 0 h 3978955"/>
              <a:gd name="connsiteX3" fmla="*/ 803163 w 803163"/>
              <a:gd name="connsiteY3" fmla="*/ 3765297 h 3978955"/>
              <a:gd name="connsiteX0" fmla="*/ 567432 w 567432"/>
              <a:gd name="connsiteY0" fmla="*/ 3673857 h 3686557"/>
              <a:gd name="connsiteX1" fmla="*/ 0 w 567432"/>
              <a:gd name="connsiteY1" fmla="*/ 3686557 h 3686557"/>
              <a:gd name="connsiteX2" fmla="*/ 0 w 567432"/>
              <a:gd name="connsiteY2" fmla="*/ 0 h 3686557"/>
              <a:gd name="connsiteX0" fmla="*/ 415032 w 415032"/>
              <a:gd name="connsiteY0" fmla="*/ 3699257 h 3699257"/>
              <a:gd name="connsiteX1" fmla="*/ 0 w 415032"/>
              <a:gd name="connsiteY1" fmla="*/ 3686557 h 3699257"/>
              <a:gd name="connsiteX2" fmla="*/ 0 w 415032"/>
              <a:gd name="connsiteY2" fmla="*/ 0 h 3699257"/>
              <a:gd name="connsiteX0" fmla="*/ 415032 w 415032"/>
              <a:gd name="connsiteY0" fmla="*/ 3686557 h 3686557"/>
              <a:gd name="connsiteX1" fmla="*/ 0 w 415032"/>
              <a:gd name="connsiteY1" fmla="*/ 3686557 h 3686557"/>
              <a:gd name="connsiteX2" fmla="*/ 0 w 415032"/>
              <a:gd name="connsiteY2" fmla="*/ 0 h 368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5032" h="3686557">
                <a:moveTo>
                  <a:pt x="415032" y="3686557"/>
                </a:moveTo>
                <a:lnTo>
                  <a:pt x="0" y="3686557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Téglalap 17"/>
          <p:cNvSpPr/>
          <p:nvPr/>
        </p:nvSpPr>
        <p:spPr>
          <a:xfrm rot="14031815">
            <a:off x="4061916" y="1864943"/>
            <a:ext cx="415379" cy="1872639"/>
          </a:xfrm>
          <a:custGeom>
            <a:avLst/>
            <a:gdLst>
              <a:gd name="connsiteX0" fmla="*/ 0 w 288032"/>
              <a:gd name="connsiteY0" fmla="*/ 0 h 3686557"/>
              <a:gd name="connsiteX1" fmla="*/ 288032 w 288032"/>
              <a:gd name="connsiteY1" fmla="*/ 0 h 3686557"/>
              <a:gd name="connsiteX2" fmla="*/ 288032 w 288032"/>
              <a:gd name="connsiteY2" fmla="*/ 3686557 h 3686557"/>
              <a:gd name="connsiteX3" fmla="*/ 0 w 288032"/>
              <a:gd name="connsiteY3" fmla="*/ 3686557 h 3686557"/>
              <a:gd name="connsiteX4" fmla="*/ 0 w 288032"/>
              <a:gd name="connsiteY4" fmla="*/ 0 h 3686557"/>
              <a:gd name="connsiteX0" fmla="*/ 0 w 288032"/>
              <a:gd name="connsiteY0" fmla="*/ 0 h 3686557"/>
              <a:gd name="connsiteX1" fmla="*/ 288032 w 288032"/>
              <a:gd name="connsiteY1" fmla="*/ 3686557 h 3686557"/>
              <a:gd name="connsiteX2" fmla="*/ 0 w 288032"/>
              <a:gd name="connsiteY2" fmla="*/ 3686557 h 3686557"/>
              <a:gd name="connsiteX3" fmla="*/ 0 w 288032"/>
              <a:gd name="connsiteY3" fmla="*/ 0 h 3686557"/>
              <a:gd name="connsiteX0" fmla="*/ 333453 w 621485"/>
              <a:gd name="connsiteY0" fmla="*/ 0 h 3931836"/>
              <a:gd name="connsiteX1" fmla="*/ 621485 w 621485"/>
              <a:gd name="connsiteY1" fmla="*/ 3686557 h 3931836"/>
              <a:gd name="connsiteX2" fmla="*/ 333453 w 621485"/>
              <a:gd name="connsiteY2" fmla="*/ 3686557 h 3931836"/>
              <a:gd name="connsiteX3" fmla="*/ 333453 w 621485"/>
              <a:gd name="connsiteY3" fmla="*/ 0 h 3931836"/>
              <a:gd name="connsiteX0" fmla="*/ 144051 w 736883"/>
              <a:gd name="connsiteY0" fmla="*/ 0 h 4427798"/>
              <a:gd name="connsiteX1" fmla="*/ 736883 w 736883"/>
              <a:gd name="connsiteY1" fmla="*/ 4207257 h 4427798"/>
              <a:gd name="connsiteX2" fmla="*/ 144051 w 736883"/>
              <a:gd name="connsiteY2" fmla="*/ 3686557 h 4427798"/>
              <a:gd name="connsiteX3" fmla="*/ 144051 w 736883"/>
              <a:gd name="connsiteY3" fmla="*/ 0 h 4427798"/>
              <a:gd name="connsiteX0" fmla="*/ 158233 w 725665"/>
              <a:gd name="connsiteY0" fmla="*/ 0 h 3919808"/>
              <a:gd name="connsiteX1" fmla="*/ 725665 w 725665"/>
              <a:gd name="connsiteY1" fmla="*/ 3673857 h 3919808"/>
              <a:gd name="connsiteX2" fmla="*/ 158233 w 725665"/>
              <a:gd name="connsiteY2" fmla="*/ 3686557 h 3919808"/>
              <a:gd name="connsiteX3" fmla="*/ 158233 w 725665"/>
              <a:gd name="connsiteY3" fmla="*/ 0 h 3919808"/>
              <a:gd name="connsiteX0" fmla="*/ 711723 w 803163"/>
              <a:gd name="connsiteY0" fmla="*/ 3673857 h 3978955"/>
              <a:gd name="connsiteX1" fmla="*/ 144291 w 803163"/>
              <a:gd name="connsiteY1" fmla="*/ 3686557 h 3978955"/>
              <a:gd name="connsiteX2" fmla="*/ 144291 w 803163"/>
              <a:gd name="connsiteY2" fmla="*/ 0 h 3978955"/>
              <a:gd name="connsiteX3" fmla="*/ 803163 w 803163"/>
              <a:gd name="connsiteY3" fmla="*/ 3765297 h 3978955"/>
              <a:gd name="connsiteX0" fmla="*/ 567432 w 567432"/>
              <a:gd name="connsiteY0" fmla="*/ 3673857 h 3686557"/>
              <a:gd name="connsiteX1" fmla="*/ 0 w 567432"/>
              <a:gd name="connsiteY1" fmla="*/ 3686557 h 3686557"/>
              <a:gd name="connsiteX2" fmla="*/ 0 w 567432"/>
              <a:gd name="connsiteY2" fmla="*/ 0 h 3686557"/>
              <a:gd name="connsiteX0" fmla="*/ 415032 w 415032"/>
              <a:gd name="connsiteY0" fmla="*/ 3699257 h 3699257"/>
              <a:gd name="connsiteX1" fmla="*/ 0 w 415032"/>
              <a:gd name="connsiteY1" fmla="*/ 3686557 h 3699257"/>
              <a:gd name="connsiteX2" fmla="*/ 0 w 415032"/>
              <a:gd name="connsiteY2" fmla="*/ 0 h 3699257"/>
              <a:gd name="connsiteX0" fmla="*/ 415032 w 415032"/>
              <a:gd name="connsiteY0" fmla="*/ 3686557 h 3686557"/>
              <a:gd name="connsiteX1" fmla="*/ 0 w 415032"/>
              <a:gd name="connsiteY1" fmla="*/ 3686557 h 3686557"/>
              <a:gd name="connsiteX2" fmla="*/ 0 w 415032"/>
              <a:gd name="connsiteY2" fmla="*/ 0 h 368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5032" h="3686557">
                <a:moveTo>
                  <a:pt x="415032" y="3686557"/>
                </a:moveTo>
                <a:lnTo>
                  <a:pt x="0" y="3686557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Téglalap 17"/>
          <p:cNvSpPr/>
          <p:nvPr/>
        </p:nvSpPr>
        <p:spPr>
          <a:xfrm rot="14031815">
            <a:off x="5631340" y="634118"/>
            <a:ext cx="0" cy="1838952"/>
          </a:xfrm>
          <a:custGeom>
            <a:avLst/>
            <a:gdLst>
              <a:gd name="connsiteX0" fmla="*/ 0 w 288032"/>
              <a:gd name="connsiteY0" fmla="*/ 0 h 3686557"/>
              <a:gd name="connsiteX1" fmla="*/ 288032 w 288032"/>
              <a:gd name="connsiteY1" fmla="*/ 0 h 3686557"/>
              <a:gd name="connsiteX2" fmla="*/ 288032 w 288032"/>
              <a:gd name="connsiteY2" fmla="*/ 3686557 h 3686557"/>
              <a:gd name="connsiteX3" fmla="*/ 0 w 288032"/>
              <a:gd name="connsiteY3" fmla="*/ 3686557 h 3686557"/>
              <a:gd name="connsiteX4" fmla="*/ 0 w 288032"/>
              <a:gd name="connsiteY4" fmla="*/ 0 h 3686557"/>
              <a:gd name="connsiteX0" fmla="*/ 0 w 288032"/>
              <a:gd name="connsiteY0" fmla="*/ 0 h 3686557"/>
              <a:gd name="connsiteX1" fmla="*/ 288032 w 288032"/>
              <a:gd name="connsiteY1" fmla="*/ 3686557 h 3686557"/>
              <a:gd name="connsiteX2" fmla="*/ 0 w 288032"/>
              <a:gd name="connsiteY2" fmla="*/ 3686557 h 3686557"/>
              <a:gd name="connsiteX3" fmla="*/ 0 w 288032"/>
              <a:gd name="connsiteY3" fmla="*/ 0 h 3686557"/>
              <a:gd name="connsiteX0" fmla="*/ 333453 w 621485"/>
              <a:gd name="connsiteY0" fmla="*/ 0 h 3931836"/>
              <a:gd name="connsiteX1" fmla="*/ 621485 w 621485"/>
              <a:gd name="connsiteY1" fmla="*/ 3686557 h 3931836"/>
              <a:gd name="connsiteX2" fmla="*/ 333453 w 621485"/>
              <a:gd name="connsiteY2" fmla="*/ 3686557 h 3931836"/>
              <a:gd name="connsiteX3" fmla="*/ 333453 w 621485"/>
              <a:gd name="connsiteY3" fmla="*/ 0 h 3931836"/>
              <a:gd name="connsiteX0" fmla="*/ 144051 w 736883"/>
              <a:gd name="connsiteY0" fmla="*/ 0 h 4427798"/>
              <a:gd name="connsiteX1" fmla="*/ 736883 w 736883"/>
              <a:gd name="connsiteY1" fmla="*/ 4207257 h 4427798"/>
              <a:gd name="connsiteX2" fmla="*/ 144051 w 736883"/>
              <a:gd name="connsiteY2" fmla="*/ 3686557 h 4427798"/>
              <a:gd name="connsiteX3" fmla="*/ 144051 w 736883"/>
              <a:gd name="connsiteY3" fmla="*/ 0 h 4427798"/>
              <a:gd name="connsiteX0" fmla="*/ 158233 w 725665"/>
              <a:gd name="connsiteY0" fmla="*/ 0 h 3919808"/>
              <a:gd name="connsiteX1" fmla="*/ 725665 w 725665"/>
              <a:gd name="connsiteY1" fmla="*/ 3673857 h 3919808"/>
              <a:gd name="connsiteX2" fmla="*/ 158233 w 725665"/>
              <a:gd name="connsiteY2" fmla="*/ 3686557 h 3919808"/>
              <a:gd name="connsiteX3" fmla="*/ 158233 w 725665"/>
              <a:gd name="connsiteY3" fmla="*/ 0 h 3919808"/>
              <a:gd name="connsiteX0" fmla="*/ 711723 w 803163"/>
              <a:gd name="connsiteY0" fmla="*/ 3673857 h 3978955"/>
              <a:gd name="connsiteX1" fmla="*/ 144291 w 803163"/>
              <a:gd name="connsiteY1" fmla="*/ 3686557 h 3978955"/>
              <a:gd name="connsiteX2" fmla="*/ 144291 w 803163"/>
              <a:gd name="connsiteY2" fmla="*/ 0 h 3978955"/>
              <a:gd name="connsiteX3" fmla="*/ 803163 w 803163"/>
              <a:gd name="connsiteY3" fmla="*/ 3765297 h 3978955"/>
              <a:gd name="connsiteX0" fmla="*/ 567432 w 567432"/>
              <a:gd name="connsiteY0" fmla="*/ 3673857 h 3686557"/>
              <a:gd name="connsiteX1" fmla="*/ 0 w 567432"/>
              <a:gd name="connsiteY1" fmla="*/ 3686557 h 3686557"/>
              <a:gd name="connsiteX2" fmla="*/ 0 w 567432"/>
              <a:gd name="connsiteY2" fmla="*/ 0 h 3686557"/>
              <a:gd name="connsiteX0" fmla="*/ 415032 w 415032"/>
              <a:gd name="connsiteY0" fmla="*/ 3699257 h 3699257"/>
              <a:gd name="connsiteX1" fmla="*/ 0 w 415032"/>
              <a:gd name="connsiteY1" fmla="*/ 3686557 h 3699257"/>
              <a:gd name="connsiteX2" fmla="*/ 0 w 415032"/>
              <a:gd name="connsiteY2" fmla="*/ 0 h 3699257"/>
              <a:gd name="connsiteX0" fmla="*/ 415032 w 415032"/>
              <a:gd name="connsiteY0" fmla="*/ 3686557 h 3686557"/>
              <a:gd name="connsiteX1" fmla="*/ 0 w 415032"/>
              <a:gd name="connsiteY1" fmla="*/ 3686557 h 3686557"/>
              <a:gd name="connsiteX2" fmla="*/ 0 w 415032"/>
              <a:gd name="connsiteY2" fmla="*/ 0 h 3686557"/>
              <a:gd name="connsiteX0" fmla="*/ 0 w 0"/>
              <a:gd name="connsiteY0" fmla="*/ 3686557 h 3686557"/>
              <a:gd name="connsiteX1" fmla="*/ 0 w 0"/>
              <a:gd name="connsiteY1" fmla="*/ 0 h 368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686557">
                <a:moveTo>
                  <a:pt x="0" y="3686557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2" name="Téglalap 17"/>
          <p:cNvSpPr/>
          <p:nvPr/>
        </p:nvSpPr>
        <p:spPr>
          <a:xfrm rot="14064646" flipH="1">
            <a:off x="4532072" y="1685441"/>
            <a:ext cx="500832" cy="4736140"/>
          </a:xfrm>
          <a:custGeom>
            <a:avLst/>
            <a:gdLst>
              <a:gd name="connsiteX0" fmla="*/ 0 w 288032"/>
              <a:gd name="connsiteY0" fmla="*/ 0 h 3686557"/>
              <a:gd name="connsiteX1" fmla="*/ 288032 w 288032"/>
              <a:gd name="connsiteY1" fmla="*/ 0 h 3686557"/>
              <a:gd name="connsiteX2" fmla="*/ 288032 w 288032"/>
              <a:gd name="connsiteY2" fmla="*/ 3686557 h 3686557"/>
              <a:gd name="connsiteX3" fmla="*/ 0 w 288032"/>
              <a:gd name="connsiteY3" fmla="*/ 3686557 h 3686557"/>
              <a:gd name="connsiteX4" fmla="*/ 0 w 288032"/>
              <a:gd name="connsiteY4" fmla="*/ 0 h 3686557"/>
              <a:gd name="connsiteX0" fmla="*/ 0 w 288032"/>
              <a:gd name="connsiteY0" fmla="*/ 0 h 3686557"/>
              <a:gd name="connsiteX1" fmla="*/ 288032 w 288032"/>
              <a:gd name="connsiteY1" fmla="*/ 3686557 h 3686557"/>
              <a:gd name="connsiteX2" fmla="*/ 0 w 288032"/>
              <a:gd name="connsiteY2" fmla="*/ 3686557 h 3686557"/>
              <a:gd name="connsiteX3" fmla="*/ 0 w 288032"/>
              <a:gd name="connsiteY3" fmla="*/ 0 h 3686557"/>
              <a:gd name="connsiteX0" fmla="*/ 333453 w 621485"/>
              <a:gd name="connsiteY0" fmla="*/ 0 h 3931836"/>
              <a:gd name="connsiteX1" fmla="*/ 621485 w 621485"/>
              <a:gd name="connsiteY1" fmla="*/ 3686557 h 3931836"/>
              <a:gd name="connsiteX2" fmla="*/ 333453 w 621485"/>
              <a:gd name="connsiteY2" fmla="*/ 3686557 h 3931836"/>
              <a:gd name="connsiteX3" fmla="*/ 333453 w 621485"/>
              <a:gd name="connsiteY3" fmla="*/ 0 h 3931836"/>
              <a:gd name="connsiteX0" fmla="*/ 144051 w 736883"/>
              <a:gd name="connsiteY0" fmla="*/ 0 h 4427798"/>
              <a:gd name="connsiteX1" fmla="*/ 736883 w 736883"/>
              <a:gd name="connsiteY1" fmla="*/ 4207257 h 4427798"/>
              <a:gd name="connsiteX2" fmla="*/ 144051 w 736883"/>
              <a:gd name="connsiteY2" fmla="*/ 3686557 h 4427798"/>
              <a:gd name="connsiteX3" fmla="*/ 144051 w 736883"/>
              <a:gd name="connsiteY3" fmla="*/ 0 h 4427798"/>
              <a:gd name="connsiteX0" fmla="*/ 158233 w 725665"/>
              <a:gd name="connsiteY0" fmla="*/ 0 h 3919808"/>
              <a:gd name="connsiteX1" fmla="*/ 725665 w 725665"/>
              <a:gd name="connsiteY1" fmla="*/ 3673857 h 3919808"/>
              <a:gd name="connsiteX2" fmla="*/ 158233 w 725665"/>
              <a:gd name="connsiteY2" fmla="*/ 3686557 h 3919808"/>
              <a:gd name="connsiteX3" fmla="*/ 158233 w 725665"/>
              <a:gd name="connsiteY3" fmla="*/ 0 h 3919808"/>
              <a:gd name="connsiteX0" fmla="*/ 711723 w 803163"/>
              <a:gd name="connsiteY0" fmla="*/ 3673857 h 3978955"/>
              <a:gd name="connsiteX1" fmla="*/ 144291 w 803163"/>
              <a:gd name="connsiteY1" fmla="*/ 3686557 h 3978955"/>
              <a:gd name="connsiteX2" fmla="*/ 144291 w 803163"/>
              <a:gd name="connsiteY2" fmla="*/ 0 h 3978955"/>
              <a:gd name="connsiteX3" fmla="*/ 803163 w 803163"/>
              <a:gd name="connsiteY3" fmla="*/ 3765297 h 3978955"/>
              <a:gd name="connsiteX0" fmla="*/ 567432 w 567432"/>
              <a:gd name="connsiteY0" fmla="*/ 3673857 h 3686557"/>
              <a:gd name="connsiteX1" fmla="*/ 0 w 567432"/>
              <a:gd name="connsiteY1" fmla="*/ 3686557 h 3686557"/>
              <a:gd name="connsiteX2" fmla="*/ 0 w 567432"/>
              <a:gd name="connsiteY2" fmla="*/ 0 h 3686557"/>
              <a:gd name="connsiteX0" fmla="*/ 415032 w 415032"/>
              <a:gd name="connsiteY0" fmla="*/ 3699257 h 3699257"/>
              <a:gd name="connsiteX1" fmla="*/ 0 w 415032"/>
              <a:gd name="connsiteY1" fmla="*/ 3686557 h 3699257"/>
              <a:gd name="connsiteX2" fmla="*/ 0 w 415032"/>
              <a:gd name="connsiteY2" fmla="*/ 0 h 3699257"/>
              <a:gd name="connsiteX0" fmla="*/ 415032 w 415032"/>
              <a:gd name="connsiteY0" fmla="*/ 3686557 h 3686557"/>
              <a:gd name="connsiteX1" fmla="*/ 0 w 415032"/>
              <a:gd name="connsiteY1" fmla="*/ 3686557 h 3686557"/>
              <a:gd name="connsiteX2" fmla="*/ 0 w 415032"/>
              <a:gd name="connsiteY2" fmla="*/ 0 h 3686557"/>
              <a:gd name="connsiteX0" fmla="*/ 0 w 0"/>
              <a:gd name="connsiteY0" fmla="*/ 3686557 h 3686557"/>
              <a:gd name="connsiteX1" fmla="*/ 0 w 0"/>
              <a:gd name="connsiteY1" fmla="*/ 0 h 368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686557">
                <a:moveTo>
                  <a:pt x="0" y="3686557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 rot="18000000">
            <a:off x="818014" y="455850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LOKÁLIS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 rot="19404048">
            <a:off x="1336244" y="2789298"/>
            <a:ext cx="133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GLOBÁLIS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 rot="20163969">
            <a:off x="2398754" y="1373894"/>
            <a:ext cx="133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DIGITÁLIS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 rot="19435815">
            <a:off x="1318799" y="5305921"/>
            <a:ext cx="133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dualizmus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 rot="19435815">
            <a:off x="2302993" y="4103659"/>
            <a:ext cx="1433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diverzifikáció</a:t>
            </a:r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 rot="19435815">
            <a:off x="3569884" y="2590266"/>
            <a:ext cx="1514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relativizmus</a:t>
            </a:r>
            <a:endParaRPr lang="hu-HU" dirty="0"/>
          </a:p>
        </p:txBody>
      </p:sp>
      <p:sp>
        <p:nvSpPr>
          <p:cNvPr id="29" name="Szövegdoboz 28"/>
          <p:cNvSpPr txBox="1"/>
          <p:nvPr/>
        </p:nvSpPr>
        <p:spPr>
          <a:xfrm rot="19435815">
            <a:off x="4750460" y="1102835"/>
            <a:ext cx="191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elkötelezettség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5940152" y="6125322"/>
            <a:ext cx="2757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INTERNALIZÁLÁS</a:t>
            </a:r>
            <a:endParaRPr lang="hu-HU" sz="2400" b="1" dirty="0"/>
          </a:p>
        </p:txBody>
      </p:sp>
      <p:sp>
        <p:nvSpPr>
          <p:cNvPr id="31" name="Szövegdoboz 30"/>
          <p:cNvSpPr txBox="1"/>
          <p:nvPr/>
        </p:nvSpPr>
        <p:spPr>
          <a:xfrm rot="19435815">
            <a:off x="3702180" y="3033566"/>
            <a:ext cx="303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fejlődés időfaktora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463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3"/>
          <p:cNvSpPr/>
          <p:nvPr/>
        </p:nvSpPr>
        <p:spPr>
          <a:xfrm>
            <a:off x="2304920" y="1209513"/>
            <a:ext cx="4084065" cy="4030674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 rot="2700000">
            <a:off x="3062319" y="1913240"/>
            <a:ext cx="2619072" cy="2621501"/>
          </a:xfrm>
          <a:custGeom>
            <a:avLst/>
            <a:gdLst>
              <a:gd name="connsiteX0" fmla="*/ 0 w 2619072"/>
              <a:gd name="connsiteY0" fmla="*/ 0 h 2619072"/>
              <a:gd name="connsiteX1" fmla="*/ 2619072 w 2619072"/>
              <a:gd name="connsiteY1" fmla="*/ 0 h 2619072"/>
              <a:gd name="connsiteX2" fmla="*/ 2619072 w 2619072"/>
              <a:gd name="connsiteY2" fmla="*/ 2619072 h 2619072"/>
              <a:gd name="connsiteX3" fmla="*/ 0 w 2619072"/>
              <a:gd name="connsiteY3" fmla="*/ 2619072 h 2619072"/>
              <a:gd name="connsiteX4" fmla="*/ 0 w 2619072"/>
              <a:gd name="connsiteY4" fmla="*/ 0 h 2619072"/>
              <a:gd name="connsiteX0" fmla="*/ 0 w 2619072"/>
              <a:gd name="connsiteY0" fmla="*/ 0 h 2619072"/>
              <a:gd name="connsiteX1" fmla="*/ 2619072 w 2619072"/>
              <a:gd name="connsiteY1" fmla="*/ 0 h 2619072"/>
              <a:gd name="connsiteX2" fmla="*/ 2618170 w 2619072"/>
              <a:gd name="connsiteY2" fmla="*/ 781158 h 2619072"/>
              <a:gd name="connsiteX3" fmla="*/ 2619072 w 2619072"/>
              <a:gd name="connsiteY3" fmla="*/ 2619072 h 2619072"/>
              <a:gd name="connsiteX4" fmla="*/ 0 w 2619072"/>
              <a:gd name="connsiteY4" fmla="*/ 2619072 h 2619072"/>
              <a:gd name="connsiteX5" fmla="*/ 0 w 2619072"/>
              <a:gd name="connsiteY5" fmla="*/ 0 h 2619072"/>
              <a:gd name="connsiteX0" fmla="*/ 0 w 2619072"/>
              <a:gd name="connsiteY0" fmla="*/ 2429 h 2621501"/>
              <a:gd name="connsiteX1" fmla="*/ 1983610 w 2619072"/>
              <a:gd name="connsiteY1" fmla="*/ 0 h 2621501"/>
              <a:gd name="connsiteX2" fmla="*/ 2619072 w 2619072"/>
              <a:gd name="connsiteY2" fmla="*/ 2429 h 2621501"/>
              <a:gd name="connsiteX3" fmla="*/ 2618170 w 2619072"/>
              <a:gd name="connsiteY3" fmla="*/ 783587 h 2621501"/>
              <a:gd name="connsiteX4" fmla="*/ 2619072 w 2619072"/>
              <a:gd name="connsiteY4" fmla="*/ 2621501 h 2621501"/>
              <a:gd name="connsiteX5" fmla="*/ 0 w 2619072"/>
              <a:gd name="connsiteY5" fmla="*/ 2621501 h 2621501"/>
              <a:gd name="connsiteX6" fmla="*/ 0 w 2619072"/>
              <a:gd name="connsiteY6" fmla="*/ 2429 h 262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9072" h="2621501">
                <a:moveTo>
                  <a:pt x="0" y="2429"/>
                </a:moveTo>
                <a:lnTo>
                  <a:pt x="1983610" y="0"/>
                </a:lnTo>
                <a:lnTo>
                  <a:pt x="2619072" y="2429"/>
                </a:lnTo>
                <a:cubicBezTo>
                  <a:pt x="2618771" y="262815"/>
                  <a:pt x="2618471" y="523201"/>
                  <a:pt x="2618170" y="783587"/>
                </a:cubicBezTo>
                <a:cubicBezTo>
                  <a:pt x="2618471" y="1396225"/>
                  <a:pt x="2618771" y="2008863"/>
                  <a:pt x="2619072" y="2621501"/>
                </a:cubicBezTo>
                <a:lnTo>
                  <a:pt x="0" y="2621501"/>
                </a:lnTo>
                <a:lnTo>
                  <a:pt x="0" y="2429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Ellipszis 8"/>
          <p:cNvSpPr/>
          <p:nvPr/>
        </p:nvSpPr>
        <p:spPr>
          <a:xfrm>
            <a:off x="3325937" y="116632"/>
            <a:ext cx="2042033" cy="2015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Ellipszis 9"/>
          <p:cNvSpPr/>
          <p:nvPr/>
        </p:nvSpPr>
        <p:spPr>
          <a:xfrm>
            <a:off x="3325937" y="4293096"/>
            <a:ext cx="2042033" cy="2015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Ellipszis 4"/>
          <p:cNvSpPr/>
          <p:nvPr/>
        </p:nvSpPr>
        <p:spPr>
          <a:xfrm>
            <a:off x="1305831" y="2360761"/>
            <a:ext cx="2042033" cy="2015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Ellipszis 6"/>
          <p:cNvSpPr/>
          <p:nvPr/>
        </p:nvSpPr>
        <p:spPr>
          <a:xfrm>
            <a:off x="5364088" y="2360761"/>
            <a:ext cx="2042033" cy="2015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" name="Ellipszis 10"/>
          <p:cNvSpPr/>
          <p:nvPr/>
        </p:nvSpPr>
        <p:spPr>
          <a:xfrm>
            <a:off x="2292527" y="2388072"/>
            <a:ext cx="285526" cy="1869932"/>
          </a:xfrm>
          <a:custGeom>
            <a:avLst/>
            <a:gdLst>
              <a:gd name="connsiteX0" fmla="*/ 0 w 4084065"/>
              <a:gd name="connsiteY0" fmla="*/ 2015337 h 4030674"/>
              <a:gd name="connsiteX1" fmla="*/ 2042033 w 4084065"/>
              <a:gd name="connsiteY1" fmla="*/ 0 h 4030674"/>
              <a:gd name="connsiteX2" fmla="*/ 4084066 w 4084065"/>
              <a:gd name="connsiteY2" fmla="*/ 2015337 h 4030674"/>
              <a:gd name="connsiteX3" fmla="*/ 2042033 w 4084065"/>
              <a:gd name="connsiteY3" fmla="*/ 4030674 h 4030674"/>
              <a:gd name="connsiteX4" fmla="*/ 0 w 4084065"/>
              <a:gd name="connsiteY4" fmla="*/ 2015337 h 4030674"/>
              <a:gd name="connsiteX0" fmla="*/ 0 w 4084066"/>
              <a:gd name="connsiteY0" fmla="*/ 2015337 h 4030674"/>
              <a:gd name="connsiteX1" fmla="*/ 2042033 w 4084066"/>
              <a:gd name="connsiteY1" fmla="*/ 0 h 4030674"/>
              <a:gd name="connsiteX2" fmla="*/ 4084066 w 4084066"/>
              <a:gd name="connsiteY2" fmla="*/ 2015337 h 4030674"/>
              <a:gd name="connsiteX3" fmla="*/ 2042033 w 4084066"/>
              <a:gd name="connsiteY3" fmla="*/ 4030674 h 4030674"/>
              <a:gd name="connsiteX4" fmla="*/ 91440 w 4084066"/>
              <a:gd name="connsiteY4" fmla="*/ 2106777 h 4030674"/>
              <a:gd name="connsiteX0" fmla="*/ 81127 w 3998938"/>
              <a:gd name="connsiteY0" fmla="*/ 1294669 h 4058151"/>
              <a:gd name="connsiteX1" fmla="*/ 1956905 w 3998938"/>
              <a:gd name="connsiteY1" fmla="*/ 27477 h 4058151"/>
              <a:gd name="connsiteX2" fmla="*/ 3998938 w 3998938"/>
              <a:gd name="connsiteY2" fmla="*/ 2042814 h 4058151"/>
              <a:gd name="connsiteX3" fmla="*/ 1956905 w 3998938"/>
              <a:gd name="connsiteY3" fmla="*/ 4058151 h 4058151"/>
              <a:gd name="connsiteX4" fmla="*/ 6312 w 3998938"/>
              <a:gd name="connsiteY4" fmla="*/ 2134254 h 4058151"/>
              <a:gd name="connsiteX0" fmla="*/ 67309 w 3985120"/>
              <a:gd name="connsiteY0" fmla="*/ 1294669 h 4064027"/>
              <a:gd name="connsiteX1" fmla="*/ 1943087 w 3985120"/>
              <a:gd name="connsiteY1" fmla="*/ 27477 h 4064027"/>
              <a:gd name="connsiteX2" fmla="*/ 3985120 w 3985120"/>
              <a:gd name="connsiteY2" fmla="*/ 2042814 h 4064027"/>
              <a:gd name="connsiteX3" fmla="*/ 1943087 w 3985120"/>
              <a:gd name="connsiteY3" fmla="*/ 4058151 h 4064027"/>
              <a:gd name="connsiteX4" fmla="*/ 4370 w 3985120"/>
              <a:gd name="connsiteY4" fmla="*/ 1492986 h 4064027"/>
              <a:gd name="connsiteX0" fmla="*/ 174187 w 3985120"/>
              <a:gd name="connsiteY0" fmla="*/ 1076260 h 4106875"/>
              <a:gd name="connsiteX1" fmla="*/ 1943087 w 3985120"/>
              <a:gd name="connsiteY1" fmla="*/ 70325 h 4106875"/>
              <a:gd name="connsiteX2" fmla="*/ 3985120 w 3985120"/>
              <a:gd name="connsiteY2" fmla="*/ 2085662 h 4106875"/>
              <a:gd name="connsiteX3" fmla="*/ 1943087 w 3985120"/>
              <a:gd name="connsiteY3" fmla="*/ 4100999 h 4106875"/>
              <a:gd name="connsiteX4" fmla="*/ 4370 w 3985120"/>
              <a:gd name="connsiteY4" fmla="*/ 1535834 h 4106875"/>
              <a:gd name="connsiteX0" fmla="*/ 91280 w 3902213"/>
              <a:gd name="connsiteY0" fmla="*/ 1076260 h 4112288"/>
              <a:gd name="connsiteX1" fmla="*/ 1860180 w 3902213"/>
              <a:gd name="connsiteY1" fmla="*/ 70325 h 4112288"/>
              <a:gd name="connsiteX2" fmla="*/ 3902213 w 3902213"/>
              <a:gd name="connsiteY2" fmla="*/ 2085662 h 4112288"/>
              <a:gd name="connsiteX3" fmla="*/ 1860180 w 3902213"/>
              <a:gd name="connsiteY3" fmla="*/ 4100999 h 4112288"/>
              <a:gd name="connsiteX4" fmla="*/ 4591 w 3902213"/>
              <a:gd name="connsiteY4" fmla="*/ 1298328 h 4112288"/>
              <a:gd name="connsiteX0" fmla="*/ 273617 w 4084550"/>
              <a:gd name="connsiteY0" fmla="*/ 1076260 h 4112288"/>
              <a:gd name="connsiteX1" fmla="*/ 2042517 w 4084550"/>
              <a:gd name="connsiteY1" fmla="*/ 70325 h 4112288"/>
              <a:gd name="connsiteX2" fmla="*/ 4084550 w 4084550"/>
              <a:gd name="connsiteY2" fmla="*/ 2085662 h 4112288"/>
              <a:gd name="connsiteX3" fmla="*/ 2042517 w 4084550"/>
              <a:gd name="connsiteY3" fmla="*/ 4100999 h 4112288"/>
              <a:gd name="connsiteX4" fmla="*/ 186928 w 4084550"/>
              <a:gd name="connsiteY4" fmla="*/ 1298328 h 4112288"/>
              <a:gd name="connsiteX0" fmla="*/ 276164 w 4087097"/>
              <a:gd name="connsiteY0" fmla="*/ 1076260 h 4112288"/>
              <a:gd name="connsiteX1" fmla="*/ 2045064 w 4087097"/>
              <a:gd name="connsiteY1" fmla="*/ 70325 h 4112288"/>
              <a:gd name="connsiteX2" fmla="*/ 4087097 w 4087097"/>
              <a:gd name="connsiteY2" fmla="*/ 2085662 h 4112288"/>
              <a:gd name="connsiteX3" fmla="*/ 2009439 w 4087097"/>
              <a:gd name="connsiteY3" fmla="*/ 4100999 h 4112288"/>
              <a:gd name="connsiteX4" fmla="*/ 189475 w 4087097"/>
              <a:gd name="connsiteY4" fmla="*/ 1298328 h 4112288"/>
              <a:gd name="connsiteX0" fmla="*/ 265441 w 4076374"/>
              <a:gd name="connsiteY0" fmla="*/ 1076260 h 4101467"/>
              <a:gd name="connsiteX1" fmla="*/ 2034341 w 4076374"/>
              <a:gd name="connsiteY1" fmla="*/ 70325 h 4101467"/>
              <a:gd name="connsiteX2" fmla="*/ 4076374 w 4076374"/>
              <a:gd name="connsiteY2" fmla="*/ 2085662 h 4101467"/>
              <a:gd name="connsiteX3" fmla="*/ 1998716 w 4076374"/>
              <a:gd name="connsiteY3" fmla="*/ 4100999 h 4101467"/>
              <a:gd name="connsiteX4" fmla="*/ 178752 w 4076374"/>
              <a:gd name="connsiteY4" fmla="*/ 1298328 h 4101467"/>
              <a:gd name="connsiteX0" fmla="*/ 298474 w 4109407"/>
              <a:gd name="connsiteY0" fmla="*/ 1076260 h 4112595"/>
              <a:gd name="connsiteX1" fmla="*/ 2067374 w 4109407"/>
              <a:gd name="connsiteY1" fmla="*/ 70325 h 4112595"/>
              <a:gd name="connsiteX2" fmla="*/ 4109407 w 4109407"/>
              <a:gd name="connsiteY2" fmla="*/ 2085662 h 4112595"/>
              <a:gd name="connsiteX3" fmla="*/ 2031749 w 4109407"/>
              <a:gd name="connsiteY3" fmla="*/ 4100999 h 4112595"/>
              <a:gd name="connsiteX4" fmla="*/ 188034 w 4109407"/>
              <a:gd name="connsiteY4" fmla="*/ 1286453 h 4112595"/>
              <a:gd name="connsiteX0" fmla="*/ 282327 w 4093260"/>
              <a:gd name="connsiteY0" fmla="*/ 1076260 h 4112595"/>
              <a:gd name="connsiteX1" fmla="*/ 2051227 w 4093260"/>
              <a:gd name="connsiteY1" fmla="*/ 70325 h 4112595"/>
              <a:gd name="connsiteX2" fmla="*/ 4093260 w 4093260"/>
              <a:gd name="connsiteY2" fmla="*/ 2085662 h 4112595"/>
              <a:gd name="connsiteX3" fmla="*/ 2015602 w 4093260"/>
              <a:gd name="connsiteY3" fmla="*/ 4100999 h 4112595"/>
              <a:gd name="connsiteX4" fmla="*/ 171887 w 4093260"/>
              <a:gd name="connsiteY4" fmla="*/ 1286453 h 4112595"/>
              <a:gd name="connsiteX0" fmla="*/ 266498 w 4077431"/>
              <a:gd name="connsiteY0" fmla="*/ 1076260 h 4112595"/>
              <a:gd name="connsiteX1" fmla="*/ 2035398 w 4077431"/>
              <a:gd name="connsiteY1" fmla="*/ 70325 h 4112595"/>
              <a:gd name="connsiteX2" fmla="*/ 4077431 w 4077431"/>
              <a:gd name="connsiteY2" fmla="*/ 2085662 h 4112595"/>
              <a:gd name="connsiteX3" fmla="*/ 1999773 w 4077431"/>
              <a:gd name="connsiteY3" fmla="*/ 4100999 h 4112595"/>
              <a:gd name="connsiteX4" fmla="*/ 156058 w 4077431"/>
              <a:gd name="connsiteY4" fmla="*/ 1286453 h 4112595"/>
              <a:gd name="connsiteX0" fmla="*/ 144674 w 3955607"/>
              <a:gd name="connsiteY0" fmla="*/ 1076260 h 4128533"/>
              <a:gd name="connsiteX1" fmla="*/ 1913574 w 3955607"/>
              <a:gd name="connsiteY1" fmla="*/ 70325 h 4128533"/>
              <a:gd name="connsiteX2" fmla="*/ 3955607 w 3955607"/>
              <a:gd name="connsiteY2" fmla="*/ 2085662 h 4128533"/>
              <a:gd name="connsiteX3" fmla="*/ 1877949 w 3955607"/>
              <a:gd name="connsiteY3" fmla="*/ 4100999 h 4128533"/>
              <a:gd name="connsiteX4" fmla="*/ 179192 w 3955607"/>
              <a:gd name="connsiteY4" fmla="*/ 3124055 h 4128533"/>
              <a:gd name="connsiteX5" fmla="*/ 34234 w 3955607"/>
              <a:gd name="connsiteY5" fmla="*/ 1286453 h 4128533"/>
              <a:gd name="connsiteX0" fmla="*/ 144674 w 3988464"/>
              <a:gd name="connsiteY0" fmla="*/ 1076260 h 3141378"/>
              <a:gd name="connsiteX1" fmla="*/ 1913574 w 3988464"/>
              <a:gd name="connsiteY1" fmla="*/ 70325 h 3141378"/>
              <a:gd name="connsiteX2" fmla="*/ 3955607 w 3988464"/>
              <a:gd name="connsiteY2" fmla="*/ 2085662 h 3141378"/>
              <a:gd name="connsiteX3" fmla="*/ 179192 w 3988464"/>
              <a:gd name="connsiteY3" fmla="*/ 3124055 h 3141378"/>
              <a:gd name="connsiteX4" fmla="*/ 34234 w 3988464"/>
              <a:gd name="connsiteY4" fmla="*/ 1286453 h 3141378"/>
              <a:gd name="connsiteX0" fmla="*/ 144674 w 1913591"/>
              <a:gd name="connsiteY0" fmla="*/ 1150636 h 3198431"/>
              <a:gd name="connsiteX1" fmla="*/ 1913574 w 1913591"/>
              <a:gd name="connsiteY1" fmla="*/ 144701 h 3198431"/>
              <a:gd name="connsiteX2" fmla="*/ 179192 w 1913591"/>
              <a:gd name="connsiteY2" fmla="*/ 3198431 h 3198431"/>
              <a:gd name="connsiteX3" fmla="*/ 34234 w 1913591"/>
              <a:gd name="connsiteY3" fmla="*/ 1360829 h 3198431"/>
              <a:gd name="connsiteX0" fmla="*/ 144674 w 183526"/>
              <a:gd name="connsiteY0" fmla="*/ 0 h 2047795"/>
              <a:gd name="connsiteX1" fmla="*/ 179192 w 183526"/>
              <a:gd name="connsiteY1" fmla="*/ 2047795 h 2047795"/>
              <a:gd name="connsiteX2" fmla="*/ 34234 w 183526"/>
              <a:gd name="connsiteY2" fmla="*/ 210193 h 2047795"/>
              <a:gd name="connsiteX0" fmla="*/ 144674 w 183526"/>
              <a:gd name="connsiteY0" fmla="*/ 1832363 h 2015699"/>
              <a:gd name="connsiteX1" fmla="*/ 179192 w 183526"/>
              <a:gd name="connsiteY1" fmla="*/ 1837602 h 2015699"/>
              <a:gd name="connsiteX2" fmla="*/ 34234 w 183526"/>
              <a:gd name="connsiteY2" fmla="*/ 0 h 2015699"/>
              <a:gd name="connsiteX0" fmla="*/ 110440 w 549269"/>
              <a:gd name="connsiteY0" fmla="*/ 1832363 h 2034979"/>
              <a:gd name="connsiteX1" fmla="*/ 548719 w 549269"/>
              <a:gd name="connsiteY1" fmla="*/ 1908854 h 2034979"/>
              <a:gd name="connsiteX2" fmla="*/ 0 w 549269"/>
              <a:gd name="connsiteY2" fmla="*/ 0 h 2034979"/>
              <a:gd name="connsiteX0" fmla="*/ 110440 w 110440"/>
              <a:gd name="connsiteY0" fmla="*/ 1832363 h 1832363"/>
              <a:gd name="connsiteX1" fmla="*/ 0 w 110440"/>
              <a:gd name="connsiteY1" fmla="*/ 0 h 1832363"/>
              <a:gd name="connsiteX0" fmla="*/ 271061 w 271061"/>
              <a:gd name="connsiteY0" fmla="*/ 1832363 h 1832363"/>
              <a:gd name="connsiteX1" fmla="*/ 160621 w 271061"/>
              <a:gd name="connsiteY1" fmla="*/ 0 h 1832363"/>
              <a:gd name="connsiteX0" fmla="*/ 235038 w 235038"/>
              <a:gd name="connsiteY0" fmla="*/ 1906145 h 1906145"/>
              <a:gd name="connsiteX1" fmla="*/ 124598 w 235038"/>
              <a:gd name="connsiteY1" fmla="*/ 73782 h 1906145"/>
              <a:gd name="connsiteX0" fmla="*/ 282488 w 282488"/>
              <a:gd name="connsiteY0" fmla="*/ 1896808 h 1896808"/>
              <a:gd name="connsiteX1" fmla="*/ 172048 w 282488"/>
              <a:gd name="connsiteY1" fmla="*/ 64445 h 1896808"/>
              <a:gd name="connsiteX0" fmla="*/ 285526 w 285526"/>
              <a:gd name="connsiteY0" fmla="*/ 1869932 h 1869932"/>
              <a:gd name="connsiteX1" fmla="*/ 175086 w 285526"/>
              <a:gd name="connsiteY1" fmla="*/ 37569 h 186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526" h="1869932">
                <a:moveTo>
                  <a:pt x="285526" y="1869932"/>
                </a:moveTo>
                <a:cubicBezTo>
                  <a:pt x="-380679" y="677254"/>
                  <a:pt x="351991" y="-194544"/>
                  <a:pt x="175086" y="37569"/>
                </a:cubicBezTo>
              </a:path>
            </a:pathLst>
          </a:custGeom>
          <a:noFill/>
          <a:ln w="19050" cap="rnd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2" name="Ellipszis 10"/>
          <p:cNvSpPr/>
          <p:nvPr/>
        </p:nvSpPr>
        <p:spPr>
          <a:xfrm rot="16351686">
            <a:off x="4217463" y="4170267"/>
            <a:ext cx="285526" cy="1869932"/>
          </a:xfrm>
          <a:custGeom>
            <a:avLst/>
            <a:gdLst>
              <a:gd name="connsiteX0" fmla="*/ 0 w 4084065"/>
              <a:gd name="connsiteY0" fmla="*/ 2015337 h 4030674"/>
              <a:gd name="connsiteX1" fmla="*/ 2042033 w 4084065"/>
              <a:gd name="connsiteY1" fmla="*/ 0 h 4030674"/>
              <a:gd name="connsiteX2" fmla="*/ 4084066 w 4084065"/>
              <a:gd name="connsiteY2" fmla="*/ 2015337 h 4030674"/>
              <a:gd name="connsiteX3" fmla="*/ 2042033 w 4084065"/>
              <a:gd name="connsiteY3" fmla="*/ 4030674 h 4030674"/>
              <a:gd name="connsiteX4" fmla="*/ 0 w 4084065"/>
              <a:gd name="connsiteY4" fmla="*/ 2015337 h 4030674"/>
              <a:gd name="connsiteX0" fmla="*/ 0 w 4084066"/>
              <a:gd name="connsiteY0" fmla="*/ 2015337 h 4030674"/>
              <a:gd name="connsiteX1" fmla="*/ 2042033 w 4084066"/>
              <a:gd name="connsiteY1" fmla="*/ 0 h 4030674"/>
              <a:gd name="connsiteX2" fmla="*/ 4084066 w 4084066"/>
              <a:gd name="connsiteY2" fmla="*/ 2015337 h 4030674"/>
              <a:gd name="connsiteX3" fmla="*/ 2042033 w 4084066"/>
              <a:gd name="connsiteY3" fmla="*/ 4030674 h 4030674"/>
              <a:gd name="connsiteX4" fmla="*/ 91440 w 4084066"/>
              <a:gd name="connsiteY4" fmla="*/ 2106777 h 4030674"/>
              <a:gd name="connsiteX0" fmla="*/ 81127 w 3998938"/>
              <a:gd name="connsiteY0" fmla="*/ 1294669 h 4058151"/>
              <a:gd name="connsiteX1" fmla="*/ 1956905 w 3998938"/>
              <a:gd name="connsiteY1" fmla="*/ 27477 h 4058151"/>
              <a:gd name="connsiteX2" fmla="*/ 3998938 w 3998938"/>
              <a:gd name="connsiteY2" fmla="*/ 2042814 h 4058151"/>
              <a:gd name="connsiteX3" fmla="*/ 1956905 w 3998938"/>
              <a:gd name="connsiteY3" fmla="*/ 4058151 h 4058151"/>
              <a:gd name="connsiteX4" fmla="*/ 6312 w 3998938"/>
              <a:gd name="connsiteY4" fmla="*/ 2134254 h 4058151"/>
              <a:gd name="connsiteX0" fmla="*/ 67309 w 3985120"/>
              <a:gd name="connsiteY0" fmla="*/ 1294669 h 4064027"/>
              <a:gd name="connsiteX1" fmla="*/ 1943087 w 3985120"/>
              <a:gd name="connsiteY1" fmla="*/ 27477 h 4064027"/>
              <a:gd name="connsiteX2" fmla="*/ 3985120 w 3985120"/>
              <a:gd name="connsiteY2" fmla="*/ 2042814 h 4064027"/>
              <a:gd name="connsiteX3" fmla="*/ 1943087 w 3985120"/>
              <a:gd name="connsiteY3" fmla="*/ 4058151 h 4064027"/>
              <a:gd name="connsiteX4" fmla="*/ 4370 w 3985120"/>
              <a:gd name="connsiteY4" fmla="*/ 1492986 h 4064027"/>
              <a:gd name="connsiteX0" fmla="*/ 174187 w 3985120"/>
              <a:gd name="connsiteY0" fmla="*/ 1076260 h 4106875"/>
              <a:gd name="connsiteX1" fmla="*/ 1943087 w 3985120"/>
              <a:gd name="connsiteY1" fmla="*/ 70325 h 4106875"/>
              <a:gd name="connsiteX2" fmla="*/ 3985120 w 3985120"/>
              <a:gd name="connsiteY2" fmla="*/ 2085662 h 4106875"/>
              <a:gd name="connsiteX3" fmla="*/ 1943087 w 3985120"/>
              <a:gd name="connsiteY3" fmla="*/ 4100999 h 4106875"/>
              <a:gd name="connsiteX4" fmla="*/ 4370 w 3985120"/>
              <a:gd name="connsiteY4" fmla="*/ 1535834 h 4106875"/>
              <a:gd name="connsiteX0" fmla="*/ 91280 w 3902213"/>
              <a:gd name="connsiteY0" fmla="*/ 1076260 h 4112288"/>
              <a:gd name="connsiteX1" fmla="*/ 1860180 w 3902213"/>
              <a:gd name="connsiteY1" fmla="*/ 70325 h 4112288"/>
              <a:gd name="connsiteX2" fmla="*/ 3902213 w 3902213"/>
              <a:gd name="connsiteY2" fmla="*/ 2085662 h 4112288"/>
              <a:gd name="connsiteX3" fmla="*/ 1860180 w 3902213"/>
              <a:gd name="connsiteY3" fmla="*/ 4100999 h 4112288"/>
              <a:gd name="connsiteX4" fmla="*/ 4591 w 3902213"/>
              <a:gd name="connsiteY4" fmla="*/ 1298328 h 4112288"/>
              <a:gd name="connsiteX0" fmla="*/ 273617 w 4084550"/>
              <a:gd name="connsiteY0" fmla="*/ 1076260 h 4112288"/>
              <a:gd name="connsiteX1" fmla="*/ 2042517 w 4084550"/>
              <a:gd name="connsiteY1" fmla="*/ 70325 h 4112288"/>
              <a:gd name="connsiteX2" fmla="*/ 4084550 w 4084550"/>
              <a:gd name="connsiteY2" fmla="*/ 2085662 h 4112288"/>
              <a:gd name="connsiteX3" fmla="*/ 2042517 w 4084550"/>
              <a:gd name="connsiteY3" fmla="*/ 4100999 h 4112288"/>
              <a:gd name="connsiteX4" fmla="*/ 186928 w 4084550"/>
              <a:gd name="connsiteY4" fmla="*/ 1298328 h 4112288"/>
              <a:gd name="connsiteX0" fmla="*/ 276164 w 4087097"/>
              <a:gd name="connsiteY0" fmla="*/ 1076260 h 4112288"/>
              <a:gd name="connsiteX1" fmla="*/ 2045064 w 4087097"/>
              <a:gd name="connsiteY1" fmla="*/ 70325 h 4112288"/>
              <a:gd name="connsiteX2" fmla="*/ 4087097 w 4087097"/>
              <a:gd name="connsiteY2" fmla="*/ 2085662 h 4112288"/>
              <a:gd name="connsiteX3" fmla="*/ 2009439 w 4087097"/>
              <a:gd name="connsiteY3" fmla="*/ 4100999 h 4112288"/>
              <a:gd name="connsiteX4" fmla="*/ 189475 w 4087097"/>
              <a:gd name="connsiteY4" fmla="*/ 1298328 h 4112288"/>
              <a:gd name="connsiteX0" fmla="*/ 265441 w 4076374"/>
              <a:gd name="connsiteY0" fmla="*/ 1076260 h 4101467"/>
              <a:gd name="connsiteX1" fmla="*/ 2034341 w 4076374"/>
              <a:gd name="connsiteY1" fmla="*/ 70325 h 4101467"/>
              <a:gd name="connsiteX2" fmla="*/ 4076374 w 4076374"/>
              <a:gd name="connsiteY2" fmla="*/ 2085662 h 4101467"/>
              <a:gd name="connsiteX3" fmla="*/ 1998716 w 4076374"/>
              <a:gd name="connsiteY3" fmla="*/ 4100999 h 4101467"/>
              <a:gd name="connsiteX4" fmla="*/ 178752 w 4076374"/>
              <a:gd name="connsiteY4" fmla="*/ 1298328 h 4101467"/>
              <a:gd name="connsiteX0" fmla="*/ 298474 w 4109407"/>
              <a:gd name="connsiteY0" fmla="*/ 1076260 h 4112595"/>
              <a:gd name="connsiteX1" fmla="*/ 2067374 w 4109407"/>
              <a:gd name="connsiteY1" fmla="*/ 70325 h 4112595"/>
              <a:gd name="connsiteX2" fmla="*/ 4109407 w 4109407"/>
              <a:gd name="connsiteY2" fmla="*/ 2085662 h 4112595"/>
              <a:gd name="connsiteX3" fmla="*/ 2031749 w 4109407"/>
              <a:gd name="connsiteY3" fmla="*/ 4100999 h 4112595"/>
              <a:gd name="connsiteX4" fmla="*/ 188034 w 4109407"/>
              <a:gd name="connsiteY4" fmla="*/ 1286453 h 4112595"/>
              <a:gd name="connsiteX0" fmla="*/ 282327 w 4093260"/>
              <a:gd name="connsiteY0" fmla="*/ 1076260 h 4112595"/>
              <a:gd name="connsiteX1" fmla="*/ 2051227 w 4093260"/>
              <a:gd name="connsiteY1" fmla="*/ 70325 h 4112595"/>
              <a:gd name="connsiteX2" fmla="*/ 4093260 w 4093260"/>
              <a:gd name="connsiteY2" fmla="*/ 2085662 h 4112595"/>
              <a:gd name="connsiteX3" fmla="*/ 2015602 w 4093260"/>
              <a:gd name="connsiteY3" fmla="*/ 4100999 h 4112595"/>
              <a:gd name="connsiteX4" fmla="*/ 171887 w 4093260"/>
              <a:gd name="connsiteY4" fmla="*/ 1286453 h 4112595"/>
              <a:gd name="connsiteX0" fmla="*/ 266498 w 4077431"/>
              <a:gd name="connsiteY0" fmla="*/ 1076260 h 4112595"/>
              <a:gd name="connsiteX1" fmla="*/ 2035398 w 4077431"/>
              <a:gd name="connsiteY1" fmla="*/ 70325 h 4112595"/>
              <a:gd name="connsiteX2" fmla="*/ 4077431 w 4077431"/>
              <a:gd name="connsiteY2" fmla="*/ 2085662 h 4112595"/>
              <a:gd name="connsiteX3" fmla="*/ 1999773 w 4077431"/>
              <a:gd name="connsiteY3" fmla="*/ 4100999 h 4112595"/>
              <a:gd name="connsiteX4" fmla="*/ 156058 w 4077431"/>
              <a:gd name="connsiteY4" fmla="*/ 1286453 h 4112595"/>
              <a:gd name="connsiteX0" fmla="*/ 144674 w 3955607"/>
              <a:gd name="connsiteY0" fmla="*/ 1076260 h 4128533"/>
              <a:gd name="connsiteX1" fmla="*/ 1913574 w 3955607"/>
              <a:gd name="connsiteY1" fmla="*/ 70325 h 4128533"/>
              <a:gd name="connsiteX2" fmla="*/ 3955607 w 3955607"/>
              <a:gd name="connsiteY2" fmla="*/ 2085662 h 4128533"/>
              <a:gd name="connsiteX3" fmla="*/ 1877949 w 3955607"/>
              <a:gd name="connsiteY3" fmla="*/ 4100999 h 4128533"/>
              <a:gd name="connsiteX4" fmla="*/ 179192 w 3955607"/>
              <a:gd name="connsiteY4" fmla="*/ 3124055 h 4128533"/>
              <a:gd name="connsiteX5" fmla="*/ 34234 w 3955607"/>
              <a:gd name="connsiteY5" fmla="*/ 1286453 h 4128533"/>
              <a:gd name="connsiteX0" fmla="*/ 144674 w 3988464"/>
              <a:gd name="connsiteY0" fmla="*/ 1076260 h 3141378"/>
              <a:gd name="connsiteX1" fmla="*/ 1913574 w 3988464"/>
              <a:gd name="connsiteY1" fmla="*/ 70325 h 3141378"/>
              <a:gd name="connsiteX2" fmla="*/ 3955607 w 3988464"/>
              <a:gd name="connsiteY2" fmla="*/ 2085662 h 3141378"/>
              <a:gd name="connsiteX3" fmla="*/ 179192 w 3988464"/>
              <a:gd name="connsiteY3" fmla="*/ 3124055 h 3141378"/>
              <a:gd name="connsiteX4" fmla="*/ 34234 w 3988464"/>
              <a:gd name="connsiteY4" fmla="*/ 1286453 h 3141378"/>
              <a:gd name="connsiteX0" fmla="*/ 144674 w 1913591"/>
              <a:gd name="connsiteY0" fmla="*/ 1150636 h 3198431"/>
              <a:gd name="connsiteX1" fmla="*/ 1913574 w 1913591"/>
              <a:gd name="connsiteY1" fmla="*/ 144701 h 3198431"/>
              <a:gd name="connsiteX2" fmla="*/ 179192 w 1913591"/>
              <a:gd name="connsiteY2" fmla="*/ 3198431 h 3198431"/>
              <a:gd name="connsiteX3" fmla="*/ 34234 w 1913591"/>
              <a:gd name="connsiteY3" fmla="*/ 1360829 h 3198431"/>
              <a:gd name="connsiteX0" fmla="*/ 144674 w 183526"/>
              <a:gd name="connsiteY0" fmla="*/ 0 h 2047795"/>
              <a:gd name="connsiteX1" fmla="*/ 179192 w 183526"/>
              <a:gd name="connsiteY1" fmla="*/ 2047795 h 2047795"/>
              <a:gd name="connsiteX2" fmla="*/ 34234 w 183526"/>
              <a:gd name="connsiteY2" fmla="*/ 210193 h 2047795"/>
              <a:gd name="connsiteX0" fmla="*/ 144674 w 183526"/>
              <a:gd name="connsiteY0" fmla="*/ 1832363 h 2015699"/>
              <a:gd name="connsiteX1" fmla="*/ 179192 w 183526"/>
              <a:gd name="connsiteY1" fmla="*/ 1837602 h 2015699"/>
              <a:gd name="connsiteX2" fmla="*/ 34234 w 183526"/>
              <a:gd name="connsiteY2" fmla="*/ 0 h 2015699"/>
              <a:gd name="connsiteX0" fmla="*/ 110440 w 549269"/>
              <a:gd name="connsiteY0" fmla="*/ 1832363 h 2034979"/>
              <a:gd name="connsiteX1" fmla="*/ 548719 w 549269"/>
              <a:gd name="connsiteY1" fmla="*/ 1908854 h 2034979"/>
              <a:gd name="connsiteX2" fmla="*/ 0 w 549269"/>
              <a:gd name="connsiteY2" fmla="*/ 0 h 2034979"/>
              <a:gd name="connsiteX0" fmla="*/ 110440 w 110440"/>
              <a:gd name="connsiteY0" fmla="*/ 1832363 h 1832363"/>
              <a:gd name="connsiteX1" fmla="*/ 0 w 110440"/>
              <a:gd name="connsiteY1" fmla="*/ 0 h 1832363"/>
              <a:gd name="connsiteX0" fmla="*/ 271061 w 271061"/>
              <a:gd name="connsiteY0" fmla="*/ 1832363 h 1832363"/>
              <a:gd name="connsiteX1" fmla="*/ 160621 w 271061"/>
              <a:gd name="connsiteY1" fmla="*/ 0 h 1832363"/>
              <a:gd name="connsiteX0" fmla="*/ 235038 w 235038"/>
              <a:gd name="connsiteY0" fmla="*/ 1906145 h 1906145"/>
              <a:gd name="connsiteX1" fmla="*/ 124598 w 235038"/>
              <a:gd name="connsiteY1" fmla="*/ 73782 h 1906145"/>
              <a:gd name="connsiteX0" fmla="*/ 282488 w 282488"/>
              <a:gd name="connsiteY0" fmla="*/ 1896808 h 1896808"/>
              <a:gd name="connsiteX1" fmla="*/ 172048 w 282488"/>
              <a:gd name="connsiteY1" fmla="*/ 64445 h 1896808"/>
              <a:gd name="connsiteX0" fmla="*/ 285526 w 285526"/>
              <a:gd name="connsiteY0" fmla="*/ 1869932 h 1869932"/>
              <a:gd name="connsiteX1" fmla="*/ 175086 w 285526"/>
              <a:gd name="connsiteY1" fmla="*/ 37569 h 186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526" h="1869932">
                <a:moveTo>
                  <a:pt x="285526" y="1869932"/>
                </a:moveTo>
                <a:cubicBezTo>
                  <a:pt x="-380679" y="677254"/>
                  <a:pt x="351991" y="-194544"/>
                  <a:pt x="175086" y="37569"/>
                </a:cubicBezTo>
              </a:path>
            </a:pathLst>
          </a:custGeom>
          <a:noFill/>
          <a:ln w="19050" cap="rnd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3" name="Ellipszis 10"/>
          <p:cNvSpPr/>
          <p:nvPr/>
        </p:nvSpPr>
        <p:spPr>
          <a:xfrm rot="11157160">
            <a:off x="6108353" y="2433463"/>
            <a:ext cx="285526" cy="1869932"/>
          </a:xfrm>
          <a:custGeom>
            <a:avLst/>
            <a:gdLst>
              <a:gd name="connsiteX0" fmla="*/ 0 w 4084065"/>
              <a:gd name="connsiteY0" fmla="*/ 2015337 h 4030674"/>
              <a:gd name="connsiteX1" fmla="*/ 2042033 w 4084065"/>
              <a:gd name="connsiteY1" fmla="*/ 0 h 4030674"/>
              <a:gd name="connsiteX2" fmla="*/ 4084066 w 4084065"/>
              <a:gd name="connsiteY2" fmla="*/ 2015337 h 4030674"/>
              <a:gd name="connsiteX3" fmla="*/ 2042033 w 4084065"/>
              <a:gd name="connsiteY3" fmla="*/ 4030674 h 4030674"/>
              <a:gd name="connsiteX4" fmla="*/ 0 w 4084065"/>
              <a:gd name="connsiteY4" fmla="*/ 2015337 h 4030674"/>
              <a:gd name="connsiteX0" fmla="*/ 0 w 4084066"/>
              <a:gd name="connsiteY0" fmla="*/ 2015337 h 4030674"/>
              <a:gd name="connsiteX1" fmla="*/ 2042033 w 4084066"/>
              <a:gd name="connsiteY1" fmla="*/ 0 h 4030674"/>
              <a:gd name="connsiteX2" fmla="*/ 4084066 w 4084066"/>
              <a:gd name="connsiteY2" fmla="*/ 2015337 h 4030674"/>
              <a:gd name="connsiteX3" fmla="*/ 2042033 w 4084066"/>
              <a:gd name="connsiteY3" fmla="*/ 4030674 h 4030674"/>
              <a:gd name="connsiteX4" fmla="*/ 91440 w 4084066"/>
              <a:gd name="connsiteY4" fmla="*/ 2106777 h 4030674"/>
              <a:gd name="connsiteX0" fmla="*/ 81127 w 3998938"/>
              <a:gd name="connsiteY0" fmla="*/ 1294669 h 4058151"/>
              <a:gd name="connsiteX1" fmla="*/ 1956905 w 3998938"/>
              <a:gd name="connsiteY1" fmla="*/ 27477 h 4058151"/>
              <a:gd name="connsiteX2" fmla="*/ 3998938 w 3998938"/>
              <a:gd name="connsiteY2" fmla="*/ 2042814 h 4058151"/>
              <a:gd name="connsiteX3" fmla="*/ 1956905 w 3998938"/>
              <a:gd name="connsiteY3" fmla="*/ 4058151 h 4058151"/>
              <a:gd name="connsiteX4" fmla="*/ 6312 w 3998938"/>
              <a:gd name="connsiteY4" fmla="*/ 2134254 h 4058151"/>
              <a:gd name="connsiteX0" fmla="*/ 67309 w 3985120"/>
              <a:gd name="connsiteY0" fmla="*/ 1294669 h 4064027"/>
              <a:gd name="connsiteX1" fmla="*/ 1943087 w 3985120"/>
              <a:gd name="connsiteY1" fmla="*/ 27477 h 4064027"/>
              <a:gd name="connsiteX2" fmla="*/ 3985120 w 3985120"/>
              <a:gd name="connsiteY2" fmla="*/ 2042814 h 4064027"/>
              <a:gd name="connsiteX3" fmla="*/ 1943087 w 3985120"/>
              <a:gd name="connsiteY3" fmla="*/ 4058151 h 4064027"/>
              <a:gd name="connsiteX4" fmla="*/ 4370 w 3985120"/>
              <a:gd name="connsiteY4" fmla="*/ 1492986 h 4064027"/>
              <a:gd name="connsiteX0" fmla="*/ 174187 w 3985120"/>
              <a:gd name="connsiteY0" fmla="*/ 1076260 h 4106875"/>
              <a:gd name="connsiteX1" fmla="*/ 1943087 w 3985120"/>
              <a:gd name="connsiteY1" fmla="*/ 70325 h 4106875"/>
              <a:gd name="connsiteX2" fmla="*/ 3985120 w 3985120"/>
              <a:gd name="connsiteY2" fmla="*/ 2085662 h 4106875"/>
              <a:gd name="connsiteX3" fmla="*/ 1943087 w 3985120"/>
              <a:gd name="connsiteY3" fmla="*/ 4100999 h 4106875"/>
              <a:gd name="connsiteX4" fmla="*/ 4370 w 3985120"/>
              <a:gd name="connsiteY4" fmla="*/ 1535834 h 4106875"/>
              <a:gd name="connsiteX0" fmla="*/ 91280 w 3902213"/>
              <a:gd name="connsiteY0" fmla="*/ 1076260 h 4112288"/>
              <a:gd name="connsiteX1" fmla="*/ 1860180 w 3902213"/>
              <a:gd name="connsiteY1" fmla="*/ 70325 h 4112288"/>
              <a:gd name="connsiteX2" fmla="*/ 3902213 w 3902213"/>
              <a:gd name="connsiteY2" fmla="*/ 2085662 h 4112288"/>
              <a:gd name="connsiteX3" fmla="*/ 1860180 w 3902213"/>
              <a:gd name="connsiteY3" fmla="*/ 4100999 h 4112288"/>
              <a:gd name="connsiteX4" fmla="*/ 4591 w 3902213"/>
              <a:gd name="connsiteY4" fmla="*/ 1298328 h 4112288"/>
              <a:gd name="connsiteX0" fmla="*/ 273617 w 4084550"/>
              <a:gd name="connsiteY0" fmla="*/ 1076260 h 4112288"/>
              <a:gd name="connsiteX1" fmla="*/ 2042517 w 4084550"/>
              <a:gd name="connsiteY1" fmla="*/ 70325 h 4112288"/>
              <a:gd name="connsiteX2" fmla="*/ 4084550 w 4084550"/>
              <a:gd name="connsiteY2" fmla="*/ 2085662 h 4112288"/>
              <a:gd name="connsiteX3" fmla="*/ 2042517 w 4084550"/>
              <a:gd name="connsiteY3" fmla="*/ 4100999 h 4112288"/>
              <a:gd name="connsiteX4" fmla="*/ 186928 w 4084550"/>
              <a:gd name="connsiteY4" fmla="*/ 1298328 h 4112288"/>
              <a:gd name="connsiteX0" fmla="*/ 276164 w 4087097"/>
              <a:gd name="connsiteY0" fmla="*/ 1076260 h 4112288"/>
              <a:gd name="connsiteX1" fmla="*/ 2045064 w 4087097"/>
              <a:gd name="connsiteY1" fmla="*/ 70325 h 4112288"/>
              <a:gd name="connsiteX2" fmla="*/ 4087097 w 4087097"/>
              <a:gd name="connsiteY2" fmla="*/ 2085662 h 4112288"/>
              <a:gd name="connsiteX3" fmla="*/ 2009439 w 4087097"/>
              <a:gd name="connsiteY3" fmla="*/ 4100999 h 4112288"/>
              <a:gd name="connsiteX4" fmla="*/ 189475 w 4087097"/>
              <a:gd name="connsiteY4" fmla="*/ 1298328 h 4112288"/>
              <a:gd name="connsiteX0" fmla="*/ 265441 w 4076374"/>
              <a:gd name="connsiteY0" fmla="*/ 1076260 h 4101467"/>
              <a:gd name="connsiteX1" fmla="*/ 2034341 w 4076374"/>
              <a:gd name="connsiteY1" fmla="*/ 70325 h 4101467"/>
              <a:gd name="connsiteX2" fmla="*/ 4076374 w 4076374"/>
              <a:gd name="connsiteY2" fmla="*/ 2085662 h 4101467"/>
              <a:gd name="connsiteX3" fmla="*/ 1998716 w 4076374"/>
              <a:gd name="connsiteY3" fmla="*/ 4100999 h 4101467"/>
              <a:gd name="connsiteX4" fmla="*/ 178752 w 4076374"/>
              <a:gd name="connsiteY4" fmla="*/ 1298328 h 4101467"/>
              <a:gd name="connsiteX0" fmla="*/ 298474 w 4109407"/>
              <a:gd name="connsiteY0" fmla="*/ 1076260 h 4112595"/>
              <a:gd name="connsiteX1" fmla="*/ 2067374 w 4109407"/>
              <a:gd name="connsiteY1" fmla="*/ 70325 h 4112595"/>
              <a:gd name="connsiteX2" fmla="*/ 4109407 w 4109407"/>
              <a:gd name="connsiteY2" fmla="*/ 2085662 h 4112595"/>
              <a:gd name="connsiteX3" fmla="*/ 2031749 w 4109407"/>
              <a:gd name="connsiteY3" fmla="*/ 4100999 h 4112595"/>
              <a:gd name="connsiteX4" fmla="*/ 188034 w 4109407"/>
              <a:gd name="connsiteY4" fmla="*/ 1286453 h 4112595"/>
              <a:gd name="connsiteX0" fmla="*/ 282327 w 4093260"/>
              <a:gd name="connsiteY0" fmla="*/ 1076260 h 4112595"/>
              <a:gd name="connsiteX1" fmla="*/ 2051227 w 4093260"/>
              <a:gd name="connsiteY1" fmla="*/ 70325 h 4112595"/>
              <a:gd name="connsiteX2" fmla="*/ 4093260 w 4093260"/>
              <a:gd name="connsiteY2" fmla="*/ 2085662 h 4112595"/>
              <a:gd name="connsiteX3" fmla="*/ 2015602 w 4093260"/>
              <a:gd name="connsiteY3" fmla="*/ 4100999 h 4112595"/>
              <a:gd name="connsiteX4" fmla="*/ 171887 w 4093260"/>
              <a:gd name="connsiteY4" fmla="*/ 1286453 h 4112595"/>
              <a:gd name="connsiteX0" fmla="*/ 266498 w 4077431"/>
              <a:gd name="connsiteY0" fmla="*/ 1076260 h 4112595"/>
              <a:gd name="connsiteX1" fmla="*/ 2035398 w 4077431"/>
              <a:gd name="connsiteY1" fmla="*/ 70325 h 4112595"/>
              <a:gd name="connsiteX2" fmla="*/ 4077431 w 4077431"/>
              <a:gd name="connsiteY2" fmla="*/ 2085662 h 4112595"/>
              <a:gd name="connsiteX3" fmla="*/ 1999773 w 4077431"/>
              <a:gd name="connsiteY3" fmla="*/ 4100999 h 4112595"/>
              <a:gd name="connsiteX4" fmla="*/ 156058 w 4077431"/>
              <a:gd name="connsiteY4" fmla="*/ 1286453 h 4112595"/>
              <a:gd name="connsiteX0" fmla="*/ 144674 w 3955607"/>
              <a:gd name="connsiteY0" fmla="*/ 1076260 h 4128533"/>
              <a:gd name="connsiteX1" fmla="*/ 1913574 w 3955607"/>
              <a:gd name="connsiteY1" fmla="*/ 70325 h 4128533"/>
              <a:gd name="connsiteX2" fmla="*/ 3955607 w 3955607"/>
              <a:gd name="connsiteY2" fmla="*/ 2085662 h 4128533"/>
              <a:gd name="connsiteX3" fmla="*/ 1877949 w 3955607"/>
              <a:gd name="connsiteY3" fmla="*/ 4100999 h 4128533"/>
              <a:gd name="connsiteX4" fmla="*/ 179192 w 3955607"/>
              <a:gd name="connsiteY4" fmla="*/ 3124055 h 4128533"/>
              <a:gd name="connsiteX5" fmla="*/ 34234 w 3955607"/>
              <a:gd name="connsiteY5" fmla="*/ 1286453 h 4128533"/>
              <a:gd name="connsiteX0" fmla="*/ 144674 w 3988464"/>
              <a:gd name="connsiteY0" fmla="*/ 1076260 h 3141378"/>
              <a:gd name="connsiteX1" fmla="*/ 1913574 w 3988464"/>
              <a:gd name="connsiteY1" fmla="*/ 70325 h 3141378"/>
              <a:gd name="connsiteX2" fmla="*/ 3955607 w 3988464"/>
              <a:gd name="connsiteY2" fmla="*/ 2085662 h 3141378"/>
              <a:gd name="connsiteX3" fmla="*/ 179192 w 3988464"/>
              <a:gd name="connsiteY3" fmla="*/ 3124055 h 3141378"/>
              <a:gd name="connsiteX4" fmla="*/ 34234 w 3988464"/>
              <a:gd name="connsiteY4" fmla="*/ 1286453 h 3141378"/>
              <a:gd name="connsiteX0" fmla="*/ 144674 w 1913591"/>
              <a:gd name="connsiteY0" fmla="*/ 1150636 h 3198431"/>
              <a:gd name="connsiteX1" fmla="*/ 1913574 w 1913591"/>
              <a:gd name="connsiteY1" fmla="*/ 144701 h 3198431"/>
              <a:gd name="connsiteX2" fmla="*/ 179192 w 1913591"/>
              <a:gd name="connsiteY2" fmla="*/ 3198431 h 3198431"/>
              <a:gd name="connsiteX3" fmla="*/ 34234 w 1913591"/>
              <a:gd name="connsiteY3" fmla="*/ 1360829 h 3198431"/>
              <a:gd name="connsiteX0" fmla="*/ 144674 w 183526"/>
              <a:gd name="connsiteY0" fmla="*/ 0 h 2047795"/>
              <a:gd name="connsiteX1" fmla="*/ 179192 w 183526"/>
              <a:gd name="connsiteY1" fmla="*/ 2047795 h 2047795"/>
              <a:gd name="connsiteX2" fmla="*/ 34234 w 183526"/>
              <a:gd name="connsiteY2" fmla="*/ 210193 h 2047795"/>
              <a:gd name="connsiteX0" fmla="*/ 144674 w 183526"/>
              <a:gd name="connsiteY0" fmla="*/ 1832363 h 2015699"/>
              <a:gd name="connsiteX1" fmla="*/ 179192 w 183526"/>
              <a:gd name="connsiteY1" fmla="*/ 1837602 h 2015699"/>
              <a:gd name="connsiteX2" fmla="*/ 34234 w 183526"/>
              <a:gd name="connsiteY2" fmla="*/ 0 h 2015699"/>
              <a:gd name="connsiteX0" fmla="*/ 110440 w 549269"/>
              <a:gd name="connsiteY0" fmla="*/ 1832363 h 2034979"/>
              <a:gd name="connsiteX1" fmla="*/ 548719 w 549269"/>
              <a:gd name="connsiteY1" fmla="*/ 1908854 h 2034979"/>
              <a:gd name="connsiteX2" fmla="*/ 0 w 549269"/>
              <a:gd name="connsiteY2" fmla="*/ 0 h 2034979"/>
              <a:gd name="connsiteX0" fmla="*/ 110440 w 110440"/>
              <a:gd name="connsiteY0" fmla="*/ 1832363 h 1832363"/>
              <a:gd name="connsiteX1" fmla="*/ 0 w 110440"/>
              <a:gd name="connsiteY1" fmla="*/ 0 h 1832363"/>
              <a:gd name="connsiteX0" fmla="*/ 271061 w 271061"/>
              <a:gd name="connsiteY0" fmla="*/ 1832363 h 1832363"/>
              <a:gd name="connsiteX1" fmla="*/ 160621 w 271061"/>
              <a:gd name="connsiteY1" fmla="*/ 0 h 1832363"/>
              <a:gd name="connsiteX0" fmla="*/ 235038 w 235038"/>
              <a:gd name="connsiteY0" fmla="*/ 1906145 h 1906145"/>
              <a:gd name="connsiteX1" fmla="*/ 124598 w 235038"/>
              <a:gd name="connsiteY1" fmla="*/ 73782 h 1906145"/>
              <a:gd name="connsiteX0" fmla="*/ 282488 w 282488"/>
              <a:gd name="connsiteY0" fmla="*/ 1896808 h 1896808"/>
              <a:gd name="connsiteX1" fmla="*/ 172048 w 282488"/>
              <a:gd name="connsiteY1" fmla="*/ 64445 h 1896808"/>
              <a:gd name="connsiteX0" fmla="*/ 285526 w 285526"/>
              <a:gd name="connsiteY0" fmla="*/ 1869932 h 1869932"/>
              <a:gd name="connsiteX1" fmla="*/ 175086 w 285526"/>
              <a:gd name="connsiteY1" fmla="*/ 37569 h 186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526" h="1869932">
                <a:moveTo>
                  <a:pt x="285526" y="1869932"/>
                </a:moveTo>
                <a:cubicBezTo>
                  <a:pt x="-380679" y="677254"/>
                  <a:pt x="351991" y="-194544"/>
                  <a:pt x="175086" y="37569"/>
                </a:cubicBezTo>
              </a:path>
            </a:pathLst>
          </a:custGeom>
          <a:noFill/>
          <a:ln w="19050" cap="rnd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4" name="Ellipszis 10"/>
          <p:cNvSpPr/>
          <p:nvPr/>
        </p:nvSpPr>
        <p:spPr>
          <a:xfrm rot="5592550">
            <a:off x="4218601" y="426946"/>
            <a:ext cx="285526" cy="1869932"/>
          </a:xfrm>
          <a:custGeom>
            <a:avLst/>
            <a:gdLst>
              <a:gd name="connsiteX0" fmla="*/ 0 w 4084065"/>
              <a:gd name="connsiteY0" fmla="*/ 2015337 h 4030674"/>
              <a:gd name="connsiteX1" fmla="*/ 2042033 w 4084065"/>
              <a:gd name="connsiteY1" fmla="*/ 0 h 4030674"/>
              <a:gd name="connsiteX2" fmla="*/ 4084066 w 4084065"/>
              <a:gd name="connsiteY2" fmla="*/ 2015337 h 4030674"/>
              <a:gd name="connsiteX3" fmla="*/ 2042033 w 4084065"/>
              <a:gd name="connsiteY3" fmla="*/ 4030674 h 4030674"/>
              <a:gd name="connsiteX4" fmla="*/ 0 w 4084065"/>
              <a:gd name="connsiteY4" fmla="*/ 2015337 h 4030674"/>
              <a:gd name="connsiteX0" fmla="*/ 0 w 4084066"/>
              <a:gd name="connsiteY0" fmla="*/ 2015337 h 4030674"/>
              <a:gd name="connsiteX1" fmla="*/ 2042033 w 4084066"/>
              <a:gd name="connsiteY1" fmla="*/ 0 h 4030674"/>
              <a:gd name="connsiteX2" fmla="*/ 4084066 w 4084066"/>
              <a:gd name="connsiteY2" fmla="*/ 2015337 h 4030674"/>
              <a:gd name="connsiteX3" fmla="*/ 2042033 w 4084066"/>
              <a:gd name="connsiteY3" fmla="*/ 4030674 h 4030674"/>
              <a:gd name="connsiteX4" fmla="*/ 91440 w 4084066"/>
              <a:gd name="connsiteY4" fmla="*/ 2106777 h 4030674"/>
              <a:gd name="connsiteX0" fmla="*/ 81127 w 3998938"/>
              <a:gd name="connsiteY0" fmla="*/ 1294669 h 4058151"/>
              <a:gd name="connsiteX1" fmla="*/ 1956905 w 3998938"/>
              <a:gd name="connsiteY1" fmla="*/ 27477 h 4058151"/>
              <a:gd name="connsiteX2" fmla="*/ 3998938 w 3998938"/>
              <a:gd name="connsiteY2" fmla="*/ 2042814 h 4058151"/>
              <a:gd name="connsiteX3" fmla="*/ 1956905 w 3998938"/>
              <a:gd name="connsiteY3" fmla="*/ 4058151 h 4058151"/>
              <a:gd name="connsiteX4" fmla="*/ 6312 w 3998938"/>
              <a:gd name="connsiteY4" fmla="*/ 2134254 h 4058151"/>
              <a:gd name="connsiteX0" fmla="*/ 67309 w 3985120"/>
              <a:gd name="connsiteY0" fmla="*/ 1294669 h 4064027"/>
              <a:gd name="connsiteX1" fmla="*/ 1943087 w 3985120"/>
              <a:gd name="connsiteY1" fmla="*/ 27477 h 4064027"/>
              <a:gd name="connsiteX2" fmla="*/ 3985120 w 3985120"/>
              <a:gd name="connsiteY2" fmla="*/ 2042814 h 4064027"/>
              <a:gd name="connsiteX3" fmla="*/ 1943087 w 3985120"/>
              <a:gd name="connsiteY3" fmla="*/ 4058151 h 4064027"/>
              <a:gd name="connsiteX4" fmla="*/ 4370 w 3985120"/>
              <a:gd name="connsiteY4" fmla="*/ 1492986 h 4064027"/>
              <a:gd name="connsiteX0" fmla="*/ 174187 w 3985120"/>
              <a:gd name="connsiteY0" fmla="*/ 1076260 h 4106875"/>
              <a:gd name="connsiteX1" fmla="*/ 1943087 w 3985120"/>
              <a:gd name="connsiteY1" fmla="*/ 70325 h 4106875"/>
              <a:gd name="connsiteX2" fmla="*/ 3985120 w 3985120"/>
              <a:gd name="connsiteY2" fmla="*/ 2085662 h 4106875"/>
              <a:gd name="connsiteX3" fmla="*/ 1943087 w 3985120"/>
              <a:gd name="connsiteY3" fmla="*/ 4100999 h 4106875"/>
              <a:gd name="connsiteX4" fmla="*/ 4370 w 3985120"/>
              <a:gd name="connsiteY4" fmla="*/ 1535834 h 4106875"/>
              <a:gd name="connsiteX0" fmla="*/ 91280 w 3902213"/>
              <a:gd name="connsiteY0" fmla="*/ 1076260 h 4112288"/>
              <a:gd name="connsiteX1" fmla="*/ 1860180 w 3902213"/>
              <a:gd name="connsiteY1" fmla="*/ 70325 h 4112288"/>
              <a:gd name="connsiteX2" fmla="*/ 3902213 w 3902213"/>
              <a:gd name="connsiteY2" fmla="*/ 2085662 h 4112288"/>
              <a:gd name="connsiteX3" fmla="*/ 1860180 w 3902213"/>
              <a:gd name="connsiteY3" fmla="*/ 4100999 h 4112288"/>
              <a:gd name="connsiteX4" fmla="*/ 4591 w 3902213"/>
              <a:gd name="connsiteY4" fmla="*/ 1298328 h 4112288"/>
              <a:gd name="connsiteX0" fmla="*/ 273617 w 4084550"/>
              <a:gd name="connsiteY0" fmla="*/ 1076260 h 4112288"/>
              <a:gd name="connsiteX1" fmla="*/ 2042517 w 4084550"/>
              <a:gd name="connsiteY1" fmla="*/ 70325 h 4112288"/>
              <a:gd name="connsiteX2" fmla="*/ 4084550 w 4084550"/>
              <a:gd name="connsiteY2" fmla="*/ 2085662 h 4112288"/>
              <a:gd name="connsiteX3" fmla="*/ 2042517 w 4084550"/>
              <a:gd name="connsiteY3" fmla="*/ 4100999 h 4112288"/>
              <a:gd name="connsiteX4" fmla="*/ 186928 w 4084550"/>
              <a:gd name="connsiteY4" fmla="*/ 1298328 h 4112288"/>
              <a:gd name="connsiteX0" fmla="*/ 276164 w 4087097"/>
              <a:gd name="connsiteY0" fmla="*/ 1076260 h 4112288"/>
              <a:gd name="connsiteX1" fmla="*/ 2045064 w 4087097"/>
              <a:gd name="connsiteY1" fmla="*/ 70325 h 4112288"/>
              <a:gd name="connsiteX2" fmla="*/ 4087097 w 4087097"/>
              <a:gd name="connsiteY2" fmla="*/ 2085662 h 4112288"/>
              <a:gd name="connsiteX3" fmla="*/ 2009439 w 4087097"/>
              <a:gd name="connsiteY3" fmla="*/ 4100999 h 4112288"/>
              <a:gd name="connsiteX4" fmla="*/ 189475 w 4087097"/>
              <a:gd name="connsiteY4" fmla="*/ 1298328 h 4112288"/>
              <a:gd name="connsiteX0" fmla="*/ 265441 w 4076374"/>
              <a:gd name="connsiteY0" fmla="*/ 1076260 h 4101467"/>
              <a:gd name="connsiteX1" fmla="*/ 2034341 w 4076374"/>
              <a:gd name="connsiteY1" fmla="*/ 70325 h 4101467"/>
              <a:gd name="connsiteX2" fmla="*/ 4076374 w 4076374"/>
              <a:gd name="connsiteY2" fmla="*/ 2085662 h 4101467"/>
              <a:gd name="connsiteX3" fmla="*/ 1998716 w 4076374"/>
              <a:gd name="connsiteY3" fmla="*/ 4100999 h 4101467"/>
              <a:gd name="connsiteX4" fmla="*/ 178752 w 4076374"/>
              <a:gd name="connsiteY4" fmla="*/ 1298328 h 4101467"/>
              <a:gd name="connsiteX0" fmla="*/ 298474 w 4109407"/>
              <a:gd name="connsiteY0" fmla="*/ 1076260 h 4112595"/>
              <a:gd name="connsiteX1" fmla="*/ 2067374 w 4109407"/>
              <a:gd name="connsiteY1" fmla="*/ 70325 h 4112595"/>
              <a:gd name="connsiteX2" fmla="*/ 4109407 w 4109407"/>
              <a:gd name="connsiteY2" fmla="*/ 2085662 h 4112595"/>
              <a:gd name="connsiteX3" fmla="*/ 2031749 w 4109407"/>
              <a:gd name="connsiteY3" fmla="*/ 4100999 h 4112595"/>
              <a:gd name="connsiteX4" fmla="*/ 188034 w 4109407"/>
              <a:gd name="connsiteY4" fmla="*/ 1286453 h 4112595"/>
              <a:gd name="connsiteX0" fmla="*/ 282327 w 4093260"/>
              <a:gd name="connsiteY0" fmla="*/ 1076260 h 4112595"/>
              <a:gd name="connsiteX1" fmla="*/ 2051227 w 4093260"/>
              <a:gd name="connsiteY1" fmla="*/ 70325 h 4112595"/>
              <a:gd name="connsiteX2" fmla="*/ 4093260 w 4093260"/>
              <a:gd name="connsiteY2" fmla="*/ 2085662 h 4112595"/>
              <a:gd name="connsiteX3" fmla="*/ 2015602 w 4093260"/>
              <a:gd name="connsiteY3" fmla="*/ 4100999 h 4112595"/>
              <a:gd name="connsiteX4" fmla="*/ 171887 w 4093260"/>
              <a:gd name="connsiteY4" fmla="*/ 1286453 h 4112595"/>
              <a:gd name="connsiteX0" fmla="*/ 266498 w 4077431"/>
              <a:gd name="connsiteY0" fmla="*/ 1076260 h 4112595"/>
              <a:gd name="connsiteX1" fmla="*/ 2035398 w 4077431"/>
              <a:gd name="connsiteY1" fmla="*/ 70325 h 4112595"/>
              <a:gd name="connsiteX2" fmla="*/ 4077431 w 4077431"/>
              <a:gd name="connsiteY2" fmla="*/ 2085662 h 4112595"/>
              <a:gd name="connsiteX3" fmla="*/ 1999773 w 4077431"/>
              <a:gd name="connsiteY3" fmla="*/ 4100999 h 4112595"/>
              <a:gd name="connsiteX4" fmla="*/ 156058 w 4077431"/>
              <a:gd name="connsiteY4" fmla="*/ 1286453 h 4112595"/>
              <a:gd name="connsiteX0" fmla="*/ 144674 w 3955607"/>
              <a:gd name="connsiteY0" fmla="*/ 1076260 h 4128533"/>
              <a:gd name="connsiteX1" fmla="*/ 1913574 w 3955607"/>
              <a:gd name="connsiteY1" fmla="*/ 70325 h 4128533"/>
              <a:gd name="connsiteX2" fmla="*/ 3955607 w 3955607"/>
              <a:gd name="connsiteY2" fmla="*/ 2085662 h 4128533"/>
              <a:gd name="connsiteX3" fmla="*/ 1877949 w 3955607"/>
              <a:gd name="connsiteY3" fmla="*/ 4100999 h 4128533"/>
              <a:gd name="connsiteX4" fmla="*/ 179192 w 3955607"/>
              <a:gd name="connsiteY4" fmla="*/ 3124055 h 4128533"/>
              <a:gd name="connsiteX5" fmla="*/ 34234 w 3955607"/>
              <a:gd name="connsiteY5" fmla="*/ 1286453 h 4128533"/>
              <a:gd name="connsiteX0" fmla="*/ 144674 w 3988464"/>
              <a:gd name="connsiteY0" fmla="*/ 1076260 h 3141378"/>
              <a:gd name="connsiteX1" fmla="*/ 1913574 w 3988464"/>
              <a:gd name="connsiteY1" fmla="*/ 70325 h 3141378"/>
              <a:gd name="connsiteX2" fmla="*/ 3955607 w 3988464"/>
              <a:gd name="connsiteY2" fmla="*/ 2085662 h 3141378"/>
              <a:gd name="connsiteX3" fmla="*/ 179192 w 3988464"/>
              <a:gd name="connsiteY3" fmla="*/ 3124055 h 3141378"/>
              <a:gd name="connsiteX4" fmla="*/ 34234 w 3988464"/>
              <a:gd name="connsiteY4" fmla="*/ 1286453 h 3141378"/>
              <a:gd name="connsiteX0" fmla="*/ 144674 w 1913591"/>
              <a:gd name="connsiteY0" fmla="*/ 1150636 h 3198431"/>
              <a:gd name="connsiteX1" fmla="*/ 1913574 w 1913591"/>
              <a:gd name="connsiteY1" fmla="*/ 144701 h 3198431"/>
              <a:gd name="connsiteX2" fmla="*/ 179192 w 1913591"/>
              <a:gd name="connsiteY2" fmla="*/ 3198431 h 3198431"/>
              <a:gd name="connsiteX3" fmla="*/ 34234 w 1913591"/>
              <a:gd name="connsiteY3" fmla="*/ 1360829 h 3198431"/>
              <a:gd name="connsiteX0" fmla="*/ 144674 w 183526"/>
              <a:gd name="connsiteY0" fmla="*/ 0 h 2047795"/>
              <a:gd name="connsiteX1" fmla="*/ 179192 w 183526"/>
              <a:gd name="connsiteY1" fmla="*/ 2047795 h 2047795"/>
              <a:gd name="connsiteX2" fmla="*/ 34234 w 183526"/>
              <a:gd name="connsiteY2" fmla="*/ 210193 h 2047795"/>
              <a:gd name="connsiteX0" fmla="*/ 144674 w 183526"/>
              <a:gd name="connsiteY0" fmla="*/ 1832363 h 2015699"/>
              <a:gd name="connsiteX1" fmla="*/ 179192 w 183526"/>
              <a:gd name="connsiteY1" fmla="*/ 1837602 h 2015699"/>
              <a:gd name="connsiteX2" fmla="*/ 34234 w 183526"/>
              <a:gd name="connsiteY2" fmla="*/ 0 h 2015699"/>
              <a:gd name="connsiteX0" fmla="*/ 110440 w 549269"/>
              <a:gd name="connsiteY0" fmla="*/ 1832363 h 2034979"/>
              <a:gd name="connsiteX1" fmla="*/ 548719 w 549269"/>
              <a:gd name="connsiteY1" fmla="*/ 1908854 h 2034979"/>
              <a:gd name="connsiteX2" fmla="*/ 0 w 549269"/>
              <a:gd name="connsiteY2" fmla="*/ 0 h 2034979"/>
              <a:gd name="connsiteX0" fmla="*/ 110440 w 110440"/>
              <a:gd name="connsiteY0" fmla="*/ 1832363 h 1832363"/>
              <a:gd name="connsiteX1" fmla="*/ 0 w 110440"/>
              <a:gd name="connsiteY1" fmla="*/ 0 h 1832363"/>
              <a:gd name="connsiteX0" fmla="*/ 271061 w 271061"/>
              <a:gd name="connsiteY0" fmla="*/ 1832363 h 1832363"/>
              <a:gd name="connsiteX1" fmla="*/ 160621 w 271061"/>
              <a:gd name="connsiteY1" fmla="*/ 0 h 1832363"/>
              <a:gd name="connsiteX0" fmla="*/ 235038 w 235038"/>
              <a:gd name="connsiteY0" fmla="*/ 1906145 h 1906145"/>
              <a:gd name="connsiteX1" fmla="*/ 124598 w 235038"/>
              <a:gd name="connsiteY1" fmla="*/ 73782 h 1906145"/>
              <a:gd name="connsiteX0" fmla="*/ 282488 w 282488"/>
              <a:gd name="connsiteY0" fmla="*/ 1896808 h 1896808"/>
              <a:gd name="connsiteX1" fmla="*/ 172048 w 282488"/>
              <a:gd name="connsiteY1" fmla="*/ 64445 h 1896808"/>
              <a:gd name="connsiteX0" fmla="*/ 285526 w 285526"/>
              <a:gd name="connsiteY0" fmla="*/ 1869932 h 1869932"/>
              <a:gd name="connsiteX1" fmla="*/ 175086 w 285526"/>
              <a:gd name="connsiteY1" fmla="*/ 37569 h 186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526" h="1869932">
                <a:moveTo>
                  <a:pt x="285526" y="1869932"/>
                </a:moveTo>
                <a:cubicBezTo>
                  <a:pt x="-380679" y="677254"/>
                  <a:pt x="351991" y="-194544"/>
                  <a:pt x="175086" y="37569"/>
                </a:cubicBezTo>
              </a:path>
            </a:pathLst>
          </a:custGeom>
          <a:noFill/>
          <a:ln w="19050" cap="rnd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n w="76200">
                <a:solidFill>
                  <a:schemeClr val="tx1"/>
                </a:solidFill>
              </a:ln>
            </a:endParaRPr>
          </a:p>
        </p:txBody>
      </p:sp>
      <p:cxnSp>
        <p:nvCxnSpPr>
          <p:cNvPr id="18" name="Egyenes összekötő 17"/>
          <p:cNvCxnSpPr/>
          <p:nvPr/>
        </p:nvCxnSpPr>
        <p:spPr>
          <a:xfrm flipV="1">
            <a:off x="3764892" y="1372886"/>
            <a:ext cx="591084" cy="615954"/>
          </a:xfrm>
          <a:prstGeom prst="line">
            <a:avLst/>
          </a:prstGeom>
          <a:ln w="19050" cap="rnd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>
            <a:endCxn id="8" idx="0"/>
          </p:cNvCxnSpPr>
          <p:nvPr/>
        </p:nvCxnSpPr>
        <p:spPr>
          <a:xfrm flipH="1" flipV="1">
            <a:off x="4370996" y="1372886"/>
            <a:ext cx="561044" cy="543946"/>
          </a:xfrm>
          <a:prstGeom prst="line">
            <a:avLst/>
          </a:prstGeom>
          <a:ln w="19050" cap="rnd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 flipH="1" flipV="1">
            <a:off x="2519032" y="3212976"/>
            <a:ext cx="684816" cy="720080"/>
          </a:xfrm>
          <a:prstGeom prst="line">
            <a:avLst/>
          </a:prstGeom>
          <a:ln w="19050" cap="rnd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>
            <a:stCxn id="5" idx="7"/>
            <a:endCxn id="8" idx="5"/>
          </p:cNvCxnSpPr>
          <p:nvPr/>
        </p:nvCxnSpPr>
        <p:spPr>
          <a:xfrm flipH="1">
            <a:off x="2519033" y="2655900"/>
            <a:ext cx="529782" cy="568949"/>
          </a:xfrm>
          <a:prstGeom prst="line">
            <a:avLst/>
          </a:prstGeom>
          <a:ln w="19050" cap="rnd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/>
          <p:cNvCxnSpPr>
            <a:endCxn id="7" idx="1"/>
          </p:cNvCxnSpPr>
          <p:nvPr/>
        </p:nvCxnSpPr>
        <p:spPr>
          <a:xfrm flipH="1" flipV="1">
            <a:off x="5663137" y="2655900"/>
            <a:ext cx="555465" cy="568090"/>
          </a:xfrm>
          <a:prstGeom prst="line">
            <a:avLst/>
          </a:prstGeom>
          <a:ln w="19050" cap="rnd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/>
          <p:cNvCxnSpPr>
            <a:endCxn id="8" idx="2"/>
          </p:cNvCxnSpPr>
          <p:nvPr/>
        </p:nvCxnSpPr>
        <p:spPr>
          <a:xfrm flipV="1">
            <a:off x="5508104" y="3224849"/>
            <a:ext cx="714856" cy="708207"/>
          </a:xfrm>
          <a:prstGeom prst="line">
            <a:avLst/>
          </a:prstGeom>
          <a:ln w="19050" cap="rnd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44"/>
          <p:cNvCxnSpPr/>
          <p:nvPr/>
        </p:nvCxnSpPr>
        <p:spPr>
          <a:xfrm flipV="1">
            <a:off x="4352696" y="4509120"/>
            <a:ext cx="586226" cy="565213"/>
          </a:xfrm>
          <a:prstGeom prst="line">
            <a:avLst/>
          </a:prstGeom>
          <a:ln w="19050" cap="rnd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45"/>
          <p:cNvCxnSpPr/>
          <p:nvPr/>
        </p:nvCxnSpPr>
        <p:spPr>
          <a:xfrm flipH="1" flipV="1">
            <a:off x="3764892" y="4462691"/>
            <a:ext cx="587804" cy="611642"/>
          </a:xfrm>
          <a:prstGeom prst="line">
            <a:avLst/>
          </a:prstGeom>
          <a:ln w="19050" cap="rnd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églalap 52"/>
          <p:cNvSpPr/>
          <p:nvPr/>
        </p:nvSpPr>
        <p:spPr>
          <a:xfrm>
            <a:off x="3804788" y="1372886"/>
            <a:ext cx="1134134" cy="6747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30279"/>
              </a:avLst>
            </a:prstTxWarp>
            <a:spAutoFit/>
          </a:bodyPr>
          <a:lstStyle/>
          <a:p>
            <a:pPr algn="ctr"/>
            <a:r>
              <a:rPr lang="hu-HU" sz="1600" cap="none" spc="0" dirty="0" smtClean="0">
                <a:ln w="12700">
                  <a:noFill/>
                  <a:prstDash val="solid"/>
                </a:ln>
                <a:effectLst/>
              </a:rPr>
              <a:t>állampolgár</a:t>
            </a:r>
            <a:endParaRPr lang="hu-HU" sz="1600" cap="none" spc="0" dirty="0">
              <a:ln w="12700">
                <a:noFill/>
                <a:prstDash val="solid"/>
              </a:ln>
              <a:effectLst/>
            </a:endParaRPr>
          </a:p>
        </p:txBody>
      </p:sp>
      <p:sp>
        <p:nvSpPr>
          <p:cNvPr id="56" name="Téglalap 55"/>
          <p:cNvSpPr/>
          <p:nvPr/>
        </p:nvSpPr>
        <p:spPr>
          <a:xfrm rot="10800000">
            <a:off x="3560048" y="5085184"/>
            <a:ext cx="1584176" cy="85132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458060"/>
              </a:avLst>
            </a:prstTxWarp>
            <a:spAutoFit/>
          </a:bodyPr>
          <a:lstStyle/>
          <a:p>
            <a:pPr algn="ctr"/>
            <a:r>
              <a:rPr lang="hu-HU" sz="2000" cap="none" spc="50" dirty="0" smtClean="0">
                <a:ln w="12700" cmpd="sng">
                  <a:noFill/>
                  <a:prstDash val="solid"/>
                </a:ln>
                <a:effectLst/>
              </a:rPr>
              <a:t>Tudatos felhasználó</a:t>
            </a:r>
            <a:endParaRPr lang="hu-HU" sz="2000" cap="none" spc="50" dirty="0">
              <a:ln w="12700" cmpd="sng">
                <a:noFill/>
                <a:prstDash val="solid"/>
              </a:ln>
              <a:effectLst/>
            </a:endParaRPr>
          </a:p>
        </p:txBody>
      </p:sp>
      <p:sp>
        <p:nvSpPr>
          <p:cNvPr id="57" name="Téglalap 56"/>
          <p:cNvSpPr/>
          <p:nvPr/>
        </p:nvSpPr>
        <p:spPr>
          <a:xfrm rot="16200000">
            <a:off x="1266018" y="2942768"/>
            <a:ext cx="1584176" cy="85132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458060"/>
              </a:avLst>
            </a:prstTxWarp>
            <a:spAutoFit/>
          </a:bodyPr>
          <a:lstStyle/>
          <a:p>
            <a:pPr algn="ctr"/>
            <a:r>
              <a:rPr lang="hu-HU" sz="2000" cap="none" spc="50" dirty="0" smtClean="0">
                <a:ln w="12700" cmpd="sng">
                  <a:noFill/>
                  <a:prstDash val="solid"/>
                </a:ln>
                <a:effectLst/>
              </a:rPr>
              <a:t>Tudatos felhasználó</a:t>
            </a:r>
            <a:endParaRPr lang="hu-HU" sz="2000" cap="none" spc="50" dirty="0">
              <a:ln w="12700" cmpd="sng">
                <a:noFill/>
                <a:prstDash val="solid"/>
              </a:ln>
              <a:effectLst/>
            </a:endParaRPr>
          </a:p>
        </p:txBody>
      </p:sp>
      <p:sp>
        <p:nvSpPr>
          <p:cNvPr id="58" name="Téglalap 57"/>
          <p:cNvSpPr/>
          <p:nvPr/>
        </p:nvSpPr>
        <p:spPr>
          <a:xfrm rot="5400000">
            <a:off x="5861757" y="2942769"/>
            <a:ext cx="1584176" cy="85132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458060"/>
              </a:avLst>
            </a:prstTxWarp>
            <a:spAutoFit/>
          </a:bodyPr>
          <a:lstStyle/>
          <a:p>
            <a:pPr algn="ctr"/>
            <a:r>
              <a:rPr lang="hu-HU" sz="2000" cap="none" spc="50" dirty="0" smtClean="0">
                <a:ln w="12700" cmpd="sng">
                  <a:noFill/>
                  <a:prstDash val="solid"/>
                </a:ln>
                <a:effectLst/>
              </a:rPr>
              <a:t>Tudatos felhasználó</a:t>
            </a:r>
            <a:endParaRPr lang="hu-HU" sz="2000" cap="none" spc="50" dirty="0">
              <a:ln w="12700" cmpd="sng">
                <a:noFill/>
                <a:prstDash val="solid"/>
              </a:ln>
              <a:effectLst/>
            </a:endParaRPr>
          </a:p>
        </p:txBody>
      </p:sp>
      <p:sp>
        <p:nvSpPr>
          <p:cNvPr id="59" name="Téglalap 58"/>
          <p:cNvSpPr/>
          <p:nvPr/>
        </p:nvSpPr>
        <p:spPr>
          <a:xfrm rot="16200000">
            <a:off x="2326081" y="2956609"/>
            <a:ext cx="1134134" cy="6747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30279"/>
              </a:avLst>
            </a:prstTxWarp>
            <a:spAutoFit/>
          </a:bodyPr>
          <a:lstStyle/>
          <a:p>
            <a:pPr algn="ctr"/>
            <a:r>
              <a:rPr lang="hu-HU" sz="1600" cap="none" spc="0" dirty="0" smtClean="0">
                <a:ln w="12700">
                  <a:noFill/>
                  <a:prstDash val="solid"/>
                </a:ln>
                <a:effectLst/>
              </a:rPr>
              <a:t>állampolgár</a:t>
            </a:r>
            <a:endParaRPr lang="hu-HU" sz="1600" cap="none" spc="0" dirty="0">
              <a:ln w="12700">
                <a:noFill/>
                <a:prstDash val="solid"/>
              </a:ln>
              <a:effectLst/>
            </a:endParaRPr>
          </a:p>
        </p:txBody>
      </p:sp>
      <p:sp>
        <p:nvSpPr>
          <p:cNvPr id="60" name="Téglalap 59"/>
          <p:cNvSpPr/>
          <p:nvPr/>
        </p:nvSpPr>
        <p:spPr>
          <a:xfrm rot="5400000">
            <a:off x="5278409" y="2942335"/>
            <a:ext cx="1134134" cy="6747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30279"/>
              </a:avLst>
            </a:prstTxWarp>
            <a:spAutoFit/>
          </a:bodyPr>
          <a:lstStyle/>
          <a:p>
            <a:pPr algn="ctr"/>
            <a:r>
              <a:rPr lang="hu-HU" sz="1600" cap="none" spc="0" dirty="0" smtClean="0">
                <a:ln w="12700">
                  <a:noFill/>
                  <a:prstDash val="solid"/>
                </a:ln>
                <a:effectLst/>
              </a:rPr>
              <a:t>állampolgár</a:t>
            </a:r>
            <a:endParaRPr lang="hu-HU" sz="1600" cap="none" spc="0" dirty="0">
              <a:ln w="12700">
                <a:noFill/>
                <a:prstDash val="solid"/>
              </a:ln>
              <a:effectLst/>
            </a:endParaRPr>
          </a:p>
        </p:txBody>
      </p:sp>
      <p:sp>
        <p:nvSpPr>
          <p:cNvPr id="61" name="Téglalap 60"/>
          <p:cNvSpPr/>
          <p:nvPr/>
        </p:nvSpPr>
        <p:spPr>
          <a:xfrm rot="10800000">
            <a:off x="3797906" y="4410439"/>
            <a:ext cx="1134134" cy="6747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30279"/>
              </a:avLst>
            </a:prstTxWarp>
            <a:spAutoFit/>
          </a:bodyPr>
          <a:lstStyle/>
          <a:p>
            <a:pPr algn="ctr"/>
            <a:r>
              <a:rPr lang="hu-HU" sz="1600" cap="none" spc="0" dirty="0" smtClean="0">
                <a:ln w="12700">
                  <a:noFill/>
                  <a:prstDash val="solid"/>
                </a:ln>
                <a:effectLst/>
              </a:rPr>
              <a:t>állampolgár</a:t>
            </a:r>
            <a:endParaRPr lang="hu-HU" sz="1600" cap="none" spc="0" dirty="0">
              <a:ln w="12700">
                <a:noFill/>
                <a:prstDash val="solid"/>
              </a:ln>
              <a:effectLst/>
            </a:endParaRPr>
          </a:p>
        </p:txBody>
      </p:sp>
      <p:sp>
        <p:nvSpPr>
          <p:cNvPr id="62" name="Szövegdoboz 61"/>
          <p:cNvSpPr txBox="1"/>
          <p:nvPr/>
        </p:nvSpPr>
        <p:spPr>
          <a:xfrm>
            <a:off x="3533272" y="302118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ÁLLAM</a:t>
            </a:r>
            <a:endParaRPr lang="hu-HU" sz="2400" b="1" dirty="0"/>
          </a:p>
        </p:txBody>
      </p:sp>
      <p:sp>
        <p:nvSpPr>
          <p:cNvPr id="63" name="Szövegdoboz 62"/>
          <p:cNvSpPr txBox="1"/>
          <p:nvPr/>
        </p:nvSpPr>
        <p:spPr>
          <a:xfrm rot="18610731">
            <a:off x="2159732" y="1855774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DIGITÁLIS</a:t>
            </a:r>
            <a:endParaRPr lang="hu-HU" sz="1600" dirty="0"/>
          </a:p>
        </p:txBody>
      </p:sp>
      <p:sp>
        <p:nvSpPr>
          <p:cNvPr id="64" name="Szövegdoboz 63"/>
          <p:cNvSpPr txBox="1"/>
          <p:nvPr/>
        </p:nvSpPr>
        <p:spPr>
          <a:xfrm rot="2700000">
            <a:off x="4863209" y="1842900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KÖRNYEZET</a:t>
            </a:r>
            <a:endParaRPr lang="hu-HU" sz="1600" dirty="0"/>
          </a:p>
        </p:txBody>
      </p:sp>
      <p:sp>
        <p:nvSpPr>
          <p:cNvPr id="66" name="Szövegdoboz 65"/>
          <p:cNvSpPr txBox="1"/>
          <p:nvPr/>
        </p:nvSpPr>
        <p:spPr>
          <a:xfrm>
            <a:off x="5727800" y="6167339"/>
            <a:ext cx="2444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KOMBINÁLÁS</a:t>
            </a:r>
            <a:endParaRPr lang="hu-HU" sz="2400" b="1" dirty="0"/>
          </a:p>
        </p:txBody>
      </p:sp>
      <p:sp>
        <p:nvSpPr>
          <p:cNvPr id="51" name="Téglalap 50"/>
          <p:cNvSpPr/>
          <p:nvPr/>
        </p:nvSpPr>
        <p:spPr>
          <a:xfrm>
            <a:off x="3563888" y="521564"/>
            <a:ext cx="1584176" cy="85132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458060"/>
              </a:avLst>
            </a:prstTxWarp>
            <a:spAutoFit/>
          </a:bodyPr>
          <a:lstStyle/>
          <a:p>
            <a:pPr algn="ctr"/>
            <a:r>
              <a:rPr lang="hu-HU" sz="2000" cap="none" spc="50" dirty="0" smtClean="0">
                <a:ln w="12700" cmpd="sng">
                  <a:noFill/>
                  <a:prstDash val="solid"/>
                </a:ln>
                <a:effectLst/>
              </a:rPr>
              <a:t>Tudatos felhasználó</a:t>
            </a:r>
            <a:endParaRPr lang="hu-HU" sz="2000" cap="none" spc="50" dirty="0">
              <a:ln w="12700" cmpd="sng">
                <a:noFill/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8741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1" y="548680"/>
            <a:ext cx="8833057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514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5981"/>
            <a:ext cx="4204667" cy="21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100" y="1890682"/>
            <a:ext cx="4411355" cy="216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4085588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639" y="4149080"/>
            <a:ext cx="4292276" cy="264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2656"/>
            <a:ext cx="3672409" cy="138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2656"/>
            <a:ext cx="4752527" cy="138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31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069976"/>
              </p:ext>
            </p:extLst>
          </p:nvPr>
        </p:nvGraphicFramePr>
        <p:xfrm>
          <a:off x="395536" y="260648"/>
          <a:ext cx="8328248" cy="6182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296144"/>
                <a:gridCol w="2664296"/>
                <a:gridCol w="2711624"/>
              </a:tblGrid>
              <a:tr h="1866962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sz="2800" dirty="0" smtClean="0">
                          <a:solidFill>
                            <a:schemeClr val="tx1"/>
                          </a:solidFill>
                        </a:rPr>
                        <a:t>Pedagógiai praxis</a:t>
                      </a:r>
                      <a:endParaRPr lang="hu-HU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58131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b="1" dirty="0" smtClean="0">
                          <a:solidFill>
                            <a:schemeClr val="tx1"/>
                          </a:solidFill>
                        </a:rPr>
                        <a:t>Nevelési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b="1" dirty="0" smtClean="0">
                          <a:solidFill>
                            <a:schemeClr val="tx1"/>
                          </a:solidFill>
                        </a:rPr>
                        <a:t>teóriák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dirty="0">
                        <a:noFill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Pedagógiai szimuláció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Nevelési modell</a:t>
                      </a:r>
                      <a:endParaRPr lang="hu-H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66962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/>
                        <a:t>Pedagógiai</a:t>
                      </a:r>
                      <a:br>
                        <a:rPr lang="hu-HU" sz="1800" b="0" dirty="0" smtClean="0"/>
                      </a:br>
                      <a:r>
                        <a:rPr lang="hu-HU" sz="1800" b="0" dirty="0" smtClean="0"/>
                        <a:t>ethosz</a:t>
                      </a:r>
                      <a:endParaRPr lang="hu-HU" sz="1800" b="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66962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 smtClean="0"/>
                        <a:t>Nevelés-</a:t>
                      </a:r>
                      <a:br>
                        <a:rPr lang="hu-HU" sz="1800" b="0" dirty="0" smtClean="0"/>
                      </a:br>
                      <a:r>
                        <a:rPr lang="hu-HU" sz="1800" b="0" dirty="0" smtClean="0"/>
                        <a:t>filozófia</a:t>
                      </a:r>
                    </a:p>
                    <a:p>
                      <a:pPr algn="ctr"/>
                      <a:endParaRPr lang="hu-HU" sz="1800" b="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3347864" y="2658398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Szocializáció</a:t>
            </a:r>
            <a:endParaRPr lang="hu-HU" sz="16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7390280" y="2658398"/>
            <a:ext cx="1365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/>
              <a:t>Externalizáció</a:t>
            </a:r>
            <a:endParaRPr lang="hu-HU" sz="16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366471" y="6093296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/>
              <a:t>Internalizálás</a:t>
            </a:r>
            <a:endParaRPr lang="hu-HU" sz="16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7596336" y="6082358"/>
            <a:ext cx="1149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Kombinálás</a:t>
            </a:r>
            <a:endParaRPr lang="hu-HU" sz="16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77" y="4653136"/>
            <a:ext cx="1646701" cy="167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09120"/>
            <a:ext cx="1746799" cy="169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166" y="2991902"/>
            <a:ext cx="1517218" cy="151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024" y="2924944"/>
            <a:ext cx="2003104" cy="158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07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984892"/>
              </p:ext>
            </p:extLst>
          </p:nvPr>
        </p:nvGraphicFramePr>
        <p:xfrm>
          <a:off x="395536" y="836717"/>
          <a:ext cx="8352929" cy="435938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48939"/>
                <a:gridCol w="1498066"/>
                <a:gridCol w="1498066"/>
                <a:gridCol w="1704877"/>
                <a:gridCol w="1802981"/>
              </a:tblGrid>
              <a:tr h="360035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Neveléstudományi értelmezés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67152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kombináció</a:t>
                      </a:r>
                      <a:endParaRPr lang="hu-H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externalizáció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87197"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u-H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figuratív magok</a:t>
                      </a: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u-H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67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állam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állampolgár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filozófia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digitális környezet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tudatos felhasználó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7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komplex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támogató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modell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autonómia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aktivitás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7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bürokratikus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hálózatos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szimuláció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kompetitív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konszenzuális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7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dualizmus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diverzifikáció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ethosz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relativizmus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elkötelezettség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4643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szocializáció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konfigurációs tér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internalizáció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67152"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67152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Pedagógiai praxis</a:t>
                      </a:r>
                      <a:endParaRPr lang="hu-H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0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236286" y="801152"/>
            <a:ext cx="5740400" cy="427736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 dirty="0"/>
          </a:p>
        </p:txBody>
      </p:sp>
      <p:sp>
        <p:nvSpPr>
          <p:cNvPr id="3" name="Szövegdoboz 2"/>
          <p:cNvSpPr txBox="1">
            <a:spLocks noChangeArrowheads="1"/>
          </p:cNvSpPr>
          <p:nvPr/>
        </p:nvSpPr>
        <p:spPr bwMode="auto">
          <a:xfrm>
            <a:off x="4812481" y="2558832"/>
            <a:ext cx="1200150" cy="8013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effectLst/>
                <a:latin typeface="Times New Roman"/>
                <a:ea typeface="Times New Roman"/>
                <a:cs typeface="Times New Roman"/>
              </a:rPr>
              <a:t>stabil</a:t>
            </a:r>
            <a:endParaRPr lang="hu-HU" sz="1200" dirty="0">
              <a:effectLst/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effectLst/>
                <a:latin typeface="Times New Roman"/>
                <a:ea typeface="Times New Roman"/>
                <a:cs typeface="Times New Roman"/>
              </a:rPr>
              <a:t>tanulási</a:t>
            </a:r>
            <a:endParaRPr lang="hu-HU" sz="1200" dirty="0">
              <a:effectLst/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effectLst/>
                <a:latin typeface="Times New Roman"/>
                <a:ea typeface="Times New Roman"/>
                <a:cs typeface="Times New Roman"/>
              </a:rPr>
              <a:t>környezet</a:t>
            </a:r>
            <a:endParaRPr lang="hu-HU" sz="12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cxnSp>
        <p:nvCxnSpPr>
          <p:cNvPr id="4" name="Egyenes összekötő 3"/>
          <p:cNvCxnSpPr/>
          <p:nvPr/>
        </p:nvCxnSpPr>
        <p:spPr>
          <a:xfrm>
            <a:off x="6036761" y="2248317"/>
            <a:ext cx="0" cy="23691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2"/>
          <p:cNvSpPr txBox="1">
            <a:spLocks noChangeArrowheads="1"/>
          </p:cNvSpPr>
          <p:nvPr/>
        </p:nvSpPr>
        <p:spPr bwMode="auto">
          <a:xfrm>
            <a:off x="6076766" y="2520097"/>
            <a:ext cx="1200150" cy="8013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effectLst/>
                <a:latin typeface="Times New Roman"/>
                <a:ea typeface="Times New Roman"/>
                <a:cs typeface="Times New Roman"/>
              </a:rPr>
              <a:t>dinamikus</a:t>
            </a:r>
            <a:endParaRPr lang="hu-HU" sz="1200" dirty="0">
              <a:effectLst/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effectLst/>
                <a:latin typeface="Times New Roman"/>
                <a:ea typeface="Times New Roman"/>
                <a:cs typeface="Times New Roman"/>
              </a:rPr>
              <a:t>tanulási</a:t>
            </a:r>
            <a:endParaRPr lang="hu-HU" sz="1200" dirty="0">
              <a:effectLst/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effectLst/>
                <a:latin typeface="Times New Roman"/>
                <a:ea typeface="Times New Roman"/>
                <a:cs typeface="Times New Roman"/>
              </a:rPr>
              <a:t>környezet</a:t>
            </a:r>
            <a:endParaRPr lang="hu-HU" sz="12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" name="Szövegdoboz 2"/>
          <p:cNvSpPr txBox="1">
            <a:spLocks noChangeArrowheads="1"/>
          </p:cNvSpPr>
          <p:nvPr/>
        </p:nvSpPr>
        <p:spPr bwMode="auto">
          <a:xfrm>
            <a:off x="4806131" y="3585627"/>
            <a:ext cx="1200150" cy="8013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effectLst/>
                <a:latin typeface="Times New Roman"/>
                <a:ea typeface="Times New Roman"/>
                <a:cs typeface="Times New Roman"/>
              </a:rPr>
              <a:t>komplex</a:t>
            </a:r>
            <a:endParaRPr lang="hu-HU" sz="1200" dirty="0">
              <a:effectLst/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effectLst/>
                <a:latin typeface="Times New Roman"/>
                <a:ea typeface="Times New Roman"/>
                <a:cs typeface="Times New Roman"/>
              </a:rPr>
              <a:t>tanulási</a:t>
            </a:r>
            <a:endParaRPr lang="hu-HU" sz="1200" dirty="0">
              <a:effectLst/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effectLst/>
                <a:latin typeface="Times New Roman"/>
                <a:ea typeface="Times New Roman"/>
                <a:cs typeface="Times New Roman"/>
              </a:rPr>
              <a:t>környezet</a:t>
            </a:r>
            <a:endParaRPr lang="hu-HU" sz="12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" name="Szövegdoboz 2"/>
          <p:cNvSpPr txBox="1">
            <a:spLocks noChangeArrowheads="1"/>
          </p:cNvSpPr>
          <p:nvPr/>
        </p:nvSpPr>
        <p:spPr bwMode="auto">
          <a:xfrm>
            <a:off x="6079306" y="3600867"/>
            <a:ext cx="1200150" cy="8013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effectLst/>
                <a:latin typeface="Times New Roman"/>
                <a:ea typeface="Times New Roman"/>
                <a:cs typeface="Times New Roman"/>
              </a:rPr>
              <a:t>turbulens</a:t>
            </a:r>
            <a:endParaRPr lang="hu-HU" sz="1200" dirty="0">
              <a:effectLst/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effectLst/>
                <a:latin typeface="Times New Roman"/>
                <a:ea typeface="Times New Roman"/>
                <a:cs typeface="Times New Roman"/>
              </a:rPr>
              <a:t>tanulási</a:t>
            </a:r>
            <a:endParaRPr lang="hu-HU" sz="1200" dirty="0">
              <a:effectLst/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effectLst/>
                <a:latin typeface="Times New Roman"/>
                <a:ea typeface="Times New Roman"/>
                <a:cs typeface="Times New Roman"/>
              </a:rPr>
              <a:t>környezet</a:t>
            </a:r>
            <a:endParaRPr lang="hu-HU" sz="12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8" name="Szövegdoboz 2"/>
          <p:cNvSpPr txBox="1">
            <a:spLocks noChangeArrowheads="1"/>
          </p:cNvSpPr>
          <p:nvPr/>
        </p:nvSpPr>
        <p:spPr bwMode="auto">
          <a:xfrm>
            <a:off x="4676591" y="1986062"/>
            <a:ext cx="2718435" cy="2355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200" b="1" dirty="0">
                <a:effectLst/>
                <a:latin typeface="Times New Roman"/>
                <a:ea typeface="Times New Roman"/>
                <a:cs typeface="Times New Roman"/>
              </a:rPr>
              <a:t>konszenzuális környezet</a:t>
            </a:r>
            <a:endParaRPr lang="hu-HU" sz="12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" name="Szövegdoboz 2"/>
          <p:cNvSpPr txBox="1">
            <a:spLocks noChangeArrowheads="1"/>
          </p:cNvSpPr>
          <p:nvPr/>
        </p:nvSpPr>
        <p:spPr bwMode="auto">
          <a:xfrm>
            <a:off x="4677226" y="4697512"/>
            <a:ext cx="2718435" cy="3098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200" b="1" dirty="0">
                <a:effectLst/>
                <a:latin typeface="Times New Roman"/>
                <a:ea typeface="Times New Roman"/>
                <a:cs typeface="Times New Roman"/>
              </a:rPr>
              <a:t>kompetitív környezet</a:t>
            </a:r>
            <a:endParaRPr lang="hu-HU" sz="12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0" name="Szövegdoboz 2"/>
          <p:cNvSpPr txBox="1">
            <a:spLocks noChangeArrowheads="1"/>
          </p:cNvSpPr>
          <p:nvPr/>
        </p:nvSpPr>
        <p:spPr bwMode="auto">
          <a:xfrm rot="5400000">
            <a:off x="6191701" y="3294797"/>
            <a:ext cx="2718435" cy="2774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200" b="1" dirty="0">
                <a:effectLst/>
                <a:latin typeface="Times New Roman"/>
                <a:ea typeface="Times New Roman"/>
                <a:cs typeface="Times New Roman"/>
              </a:rPr>
              <a:t>kompetitív környezet</a:t>
            </a:r>
            <a:endParaRPr lang="hu-HU" sz="12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1" name="Szövegdoboz 2"/>
          <p:cNvSpPr txBox="1">
            <a:spLocks noChangeArrowheads="1"/>
          </p:cNvSpPr>
          <p:nvPr/>
        </p:nvSpPr>
        <p:spPr bwMode="auto">
          <a:xfrm rot="16200000">
            <a:off x="3333566" y="3318927"/>
            <a:ext cx="2718435" cy="2355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200" b="1" dirty="0">
                <a:effectLst/>
                <a:latin typeface="Times New Roman"/>
                <a:ea typeface="Times New Roman"/>
                <a:cs typeface="Times New Roman"/>
              </a:rPr>
              <a:t>konszenzuális környezet</a:t>
            </a:r>
            <a:endParaRPr lang="hu-HU" sz="12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2" name="Szövegdoboz 2"/>
          <p:cNvSpPr txBox="1">
            <a:spLocks noChangeArrowheads="1"/>
          </p:cNvSpPr>
          <p:nvPr/>
        </p:nvSpPr>
        <p:spPr bwMode="auto">
          <a:xfrm>
            <a:off x="4573721" y="1517432"/>
            <a:ext cx="1429385" cy="4819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u-HU" sz="1100" i="1" dirty="0">
                <a:effectLst/>
                <a:latin typeface="Times New Roman"/>
                <a:ea typeface="Times New Roman"/>
                <a:cs typeface="Times New Roman"/>
              </a:rPr>
              <a:t>Lassan változó </a:t>
            </a:r>
            <a:br>
              <a:rPr lang="hu-HU" sz="1100" i="1" dirty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hu-HU" sz="1100" i="1" dirty="0">
                <a:effectLst/>
                <a:latin typeface="Times New Roman"/>
                <a:ea typeface="Times New Roman"/>
                <a:cs typeface="Times New Roman"/>
              </a:rPr>
              <a:t>szervezeti környezet</a:t>
            </a:r>
            <a:endParaRPr lang="hu-HU" sz="12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3" name="Szövegdoboz 2"/>
          <p:cNvSpPr txBox="1">
            <a:spLocks noChangeArrowheads="1"/>
          </p:cNvSpPr>
          <p:nvPr/>
        </p:nvSpPr>
        <p:spPr bwMode="auto">
          <a:xfrm>
            <a:off x="6128836" y="1499652"/>
            <a:ext cx="1429385" cy="4819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u-HU" sz="1100" i="1" dirty="0">
                <a:effectLst/>
                <a:latin typeface="Times New Roman"/>
                <a:ea typeface="Times New Roman"/>
                <a:cs typeface="Times New Roman"/>
              </a:rPr>
              <a:t>Gyorsan változó </a:t>
            </a:r>
            <a:br>
              <a:rPr lang="hu-HU" sz="1100" i="1" dirty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hu-HU" sz="1100" i="1" dirty="0">
                <a:effectLst/>
                <a:latin typeface="Times New Roman"/>
                <a:ea typeface="Times New Roman"/>
                <a:cs typeface="Times New Roman"/>
              </a:rPr>
              <a:t>szervezeti környezet</a:t>
            </a:r>
            <a:endParaRPr lang="hu-HU" sz="12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4" name="Szövegdoboz 2"/>
          <p:cNvSpPr txBox="1">
            <a:spLocks noChangeArrowheads="1"/>
          </p:cNvSpPr>
          <p:nvPr/>
        </p:nvSpPr>
        <p:spPr bwMode="auto">
          <a:xfrm>
            <a:off x="4732471" y="808772"/>
            <a:ext cx="2718435" cy="5321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u-HU" sz="1200" b="1" dirty="0">
                <a:effectLst/>
                <a:latin typeface="Times New Roman"/>
                <a:ea typeface="Times New Roman"/>
                <a:cs typeface="Times New Roman"/>
              </a:rPr>
              <a:t>Az iskola bürokratikus szervezetének</a:t>
            </a:r>
            <a:br>
              <a:rPr lang="hu-HU" sz="1200" b="1" dirty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hu-HU" sz="1200" b="1" dirty="0">
                <a:effectLst/>
                <a:latin typeface="Times New Roman"/>
                <a:ea typeface="Times New Roman"/>
                <a:cs typeface="Times New Roman"/>
              </a:rPr>
              <a:t>tanulási környezete</a:t>
            </a:r>
            <a:endParaRPr lang="hu-HU" sz="12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812481" y="3441482"/>
            <a:ext cx="25996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2"/>
          <p:cNvSpPr txBox="1">
            <a:spLocks noChangeArrowheads="1"/>
          </p:cNvSpPr>
          <p:nvPr/>
        </p:nvSpPr>
        <p:spPr bwMode="auto">
          <a:xfrm>
            <a:off x="2315661" y="2323882"/>
            <a:ext cx="2258695" cy="5803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hu-HU" sz="1000" i="1" dirty="0">
                <a:effectLst/>
                <a:latin typeface="Times New Roman"/>
                <a:ea typeface="Times New Roman"/>
                <a:cs typeface="Times New Roman"/>
              </a:rPr>
              <a:t>Kevés elemből álló, egyszerű, kevéssé kölcsönható, zárt, homogén kapcsolati környezet</a:t>
            </a:r>
            <a:endParaRPr lang="hu-HU" sz="12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7" name="Szövegdoboz 2"/>
          <p:cNvSpPr txBox="1">
            <a:spLocks noChangeArrowheads="1"/>
          </p:cNvSpPr>
          <p:nvPr/>
        </p:nvSpPr>
        <p:spPr bwMode="auto">
          <a:xfrm>
            <a:off x="2315661" y="3870742"/>
            <a:ext cx="2258060" cy="5803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hu-HU" sz="1000" i="1" dirty="0">
                <a:effectLst/>
                <a:latin typeface="Times New Roman"/>
                <a:ea typeface="Times New Roman"/>
                <a:cs typeface="Times New Roman"/>
              </a:rPr>
              <a:t>Nagyon sok elemből álló, bonyolult módon összekapcsolódó, nyílt,</a:t>
            </a:r>
            <a:br>
              <a:rPr lang="hu-HU" sz="1000" i="1" dirty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hu-HU" sz="1000" i="1" dirty="0">
                <a:effectLst/>
                <a:latin typeface="Times New Roman"/>
                <a:ea typeface="Times New Roman"/>
                <a:cs typeface="Times New Roman"/>
              </a:rPr>
              <a:t>heterogén kapcsolati környezet</a:t>
            </a:r>
            <a:endParaRPr lang="hu-HU" sz="12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8" name="Szövegdoboz 2"/>
          <p:cNvSpPr txBox="1">
            <a:spLocks noChangeArrowheads="1"/>
          </p:cNvSpPr>
          <p:nvPr/>
        </p:nvSpPr>
        <p:spPr bwMode="auto">
          <a:xfrm>
            <a:off x="2259146" y="3043972"/>
            <a:ext cx="2338070" cy="4578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hu-HU" sz="1200" b="1" dirty="0">
                <a:effectLst/>
                <a:latin typeface="Times New Roman"/>
                <a:ea typeface="Times New Roman"/>
                <a:cs typeface="Times New Roman"/>
              </a:rPr>
              <a:t>Az iskola kapcsolathálózatának</a:t>
            </a:r>
            <a:br>
              <a:rPr lang="hu-HU" sz="1200" b="1" dirty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hu-HU" sz="1200" b="1" dirty="0">
                <a:effectLst/>
                <a:latin typeface="Times New Roman"/>
                <a:ea typeface="Times New Roman"/>
                <a:cs typeface="Times New Roman"/>
              </a:rPr>
              <a:t>tanulási környezete</a:t>
            </a:r>
            <a:endParaRPr lang="hu-HU" sz="1200" dirty="0">
              <a:effectLst/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944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949846" y="476673"/>
            <a:ext cx="7373441" cy="604867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 dirty="0"/>
          </a:p>
        </p:txBody>
      </p:sp>
      <p:sp>
        <p:nvSpPr>
          <p:cNvPr id="5" name="Szövegdoboz 2"/>
          <p:cNvSpPr txBox="1">
            <a:spLocks noChangeArrowheads="1"/>
          </p:cNvSpPr>
          <p:nvPr/>
        </p:nvSpPr>
        <p:spPr bwMode="auto">
          <a:xfrm>
            <a:off x="2419985" y="764704"/>
            <a:ext cx="3830320" cy="62801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u-HU" sz="1400" cap="all" dirty="0">
                <a:effectLst/>
                <a:latin typeface="Times New Roman"/>
                <a:ea typeface="Times New Roman"/>
                <a:cs typeface="Times New Roman"/>
              </a:rPr>
              <a:t>Kritikai szemlélet kialakítása</a:t>
            </a:r>
            <a:endParaRPr lang="hu-HU" sz="1200" dirty="0">
              <a:effectLst/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u-HU" sz="1200" dirty="0">
                <a:effectLst/>
                <a:latin typeface="Times New Roman"/>
                <a:ea typeface="Times New Roman"/>
                <a:cs typeface="Times New Roman"/>
              </a:rPr>
              <a:t>(demokratikus értékrend)</a:t>
            </a:r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4335145" y="1525166"/>
            <a:ext cx="0" cy="24765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2"/>
          <p:cNvSpPr txBox="1">
            <a:spLocks noChangeArrowheads="1"/>
          </p:cNvSpPr>
          <p:nvPr/>
        </p:nvSpPr>
        <p:spPr bwMode="auto">
          <a:xfrm>
            <a:off x="2230120" y="1916832"/>
            <a:ext cx="4325620" cy="572135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u-HU" sz="1400" cap="all" dirty="0">
                <a:effectLst/>
                <a:latin typeface="Times New Roman"/>
                <a:ea typeface="Times New Roman"/>
                <a:cs typeface="Times New Roman"/>
              </a:rPr>
              <a:t>A tudáshoz való hozzáférés biztosítása</a:t>
            </a:r>
            <a:endParaRPr lang="hu-HU" sz="1200" dirty="0">
              <a:effectLst/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u-HU" sz="1200" dirty="0">
                <a:effectLst/>
                <a:latin typeface="Times New Roman"/>
                <a:ea typeface="Times New Roman"/>
                <a:cs typeface="Times New Roman"/>
              </a:rPr>
              <a:t>(a tanulók számára szükséges tudás)</a:t>
            </a:r>
          </a:p>
        </p:txBody>
      </p:sp>
      <p:sp>
        <p:nvSpPr>
          <p:cNvPr id="8" name="Szövegdoboz 2"/>
          <p:cNvSpPr txBox="1">
            <a:spLocks noChangeArrowheads="1"/>
          </p:cNvSpPr>
          <p:nvPr/>
        </p:nvSpPr>
        <p:spPr bwMode="auto">
          <a:xfrm>
            <a:off x="1043607" y="3054474"/>
            <a:ext cx="7200801" cy="59055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u-HU" sz="1400" cap="all" dirty="0">
                <a:effectLst/>
                <a:latin typeface="Times New Roman"/>
                <a:ea typeface="Times New Roman"/>
                <a:cs typeface="Times New Roman"/>
              </a:rPr>
              <a:t>a tanuló szervezet fejlesztésének morális kritériumai</a:t>
            </a:r>
            <a:endParaRPr lang="hu-HU" sz="12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cxnSp>
        <p:nvCxnSpPr>
          <p:cNvPr id="9" name="Egyenes összekötő nyíllal 8"/>
          <p:cNvCxnSpPr/>
          <p:nvPr/>
        </p:nvCxnSpPr>
        <p:spPr>
          <a:xfrm>
            <a:off x="4374515" y="2636912"/>
            <a:ext cx="8255" cy="24765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2"/>
          <p:cNvSpPr txBox="1">
            <a:spLocks noChangeArrowheads="1"/>
          </p:cNvSpPr>
          <p:nvPr/>
        </p:nvSpPr>
        <p:spPr bwMode="auto">
          <a:xfrm>
            <a:off x="2230120" y="4221088"/>
            <a:ext cx="4325620" cy="572135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u-HU" sz="1400" cap="all" dirty="0" smtClean="0">
                <a:effectLst/>
                <a:latin typeface="Times New Roman"/>
                <a:ea typeface="Times New Roman"/>
                <a:cs typeface="Times New Roman"/>
              </a:rPr>
              <a:t>Eredményes tanár-diák kapcsolat</a:t>
            </a:r>
            <a:endParaRPr lang="hu-HU" sz="1200" dirty="0">
              <a:effectLst/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  <a:cs typeface="Times New Roman"/>
              </a:rPr>
              <a:t>(az oktatás és nevelés egyensúlya)</a:t>
            </a:r>
            <a:endParaRPr lang="hu-HU" sz="12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cxnSp>
        <p:nvCxnSpPr>
          <p:cNvPr id="11" name="Egyenes összekötő nyíllal 10"/>
          <p:cNvCxnSpPr/>
          <p:nvPr/>
        </p:nvCxnSpPr>
        <p:spPr>
          <a:xfrm flipV="1">
            <a:off x="4374515" y="3772272"/>
            <a:ext cx="0" cy="30480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2"/>
          <p:cNvSpPr txBox="1">
            <a:spLocks noChangeArrowheads="1"/>
          </p:cNvSpPr>
          <p:nvPr/>
        </p:nvSpPr>
        <p:spPr bwMode="auto">
          <a:xfrm>
            <a:off x="2419985" y="5373216"/>
            <a:ext cx="3830320" cy="58702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u-HU" sz="1400" cap="all" dirty="0">
                <a:effectLst/>
                <a:latin typeface="Times New Roman"/>
                <a:ea typeface="Times New Roman"/>
                <a:cs typeface="Times New Roman"/>
              </a:rPr>
              <a:t>jó gazdaként működni</a:t>
            </a:r>
            <a:endParaRPr lang="hu-HU" sz="1200" dirty="0">
              <a:effectLst/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u-HU" sz="1200" dirty="0">
                <a:effectLst/>
                <a:latin typeface="Times New Roman"/>
                <a:ea typeface="Times New Roman"/>
                <a:cs typeface="Times New Roman"/>
              </a:rPr>
              <a:t>(személyes elkötelezettség)</a:t>
            </a:r>
          </a:p>
        </p:txBody>
      </p:sp>
      <p:cxnSp>
        <p:nvCxnSpPr>
          <p:cNvPr id="13" name="Egyenes összekötő nyíllal 12"/>
          <p:cNvCxnSpPr/>
          <p:nvPr/>
        </p:nvCxnSpPr>
        <p:spPr>
          <a:xfrm flipV="1">
            <a:off x="4382770" y="4941168"/>
            <a:ext cx="0" cy="30480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5507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570348" y="1412776"/>
            <a:ext cx="8148718" cy="47525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u-HU" sz="1200" dirty="0">
                <a:effectLst/>
                <a:ea typeface="Times New Roman"/>
                <a:cs typeface="Times New Roman"/>
              </a:rPr>
              <a:t> 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u-HU" sz="1200" dirty="0">
                <a:effectLst/>
                <a:ea typeface="Times New Roman"/>
                <a:cs typeface="Times New Roman"/>
              </a:rPr>
              <a:t> 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u-HU" sz="1200" dirty="0">
                <a:effectLst/>
                <a:ea typeface="Times New Roman"/>
                <a:cs typeface="Times New Roman"/>
              </a:rPr>
              <a:t> 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u-HU" sz="1200" dirty="0">
                <a:effectLst/>
                <a:ea typeface="Times New Roman"/>
                <a:cs typeface="Times New Roman"/>
              </a:rPr>
              <a:t> 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u-HU" sz="1200" dirty="0">
                <a:effectLst/>
                <a:ea typeface="Times New Roman"/>
                <a:cs typeface="Times New Roman"/>
              </a:rPr>
              <a:t> 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u-HU" sz="1200" dirty="0">
                <a:effectLst/>
                <a:ea typeface="Times New Roman"/>
                <a:cs typeface="Times New Roman"/>
              </a:rPr>
              <a:t> 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u-HU" sz="1200" dirty="0">
                <a:effectLst/>
                <a:ea typeface="Times New Roman"/>
                <a:cs typeface="Times New Roman"/>
              </a:rPr>
              <a:t> 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u-HU" sz="1200" dirty="0">
                <a:effectLst/>
                <a:ea typeface="Times New Roman"/>
                <a:cs typeface="Times New Roman"/>
              </a:rPr>
              <a:t> 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u-HU" sz="1200" dirty="0">
                <a:effectLst/>
                <a:ea typeface="Times New Roman"/>
                <a:cs typeface="Times New Roman"/>
              </a:rPr>
              <a:t> 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u-HU" sz="1200" dirty="0">
                <a:effectLst/>
                <a:ea typeface="Times New Roman"/>
                <a:cs typeface="Times New Roman"/>
              </a:rPr>
              <a:t> 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u-HU" sz="1200" dirty="0">
                <a:effectLst/>
                <a:ea typeface="Times New Roman"/>
                <a:cs typeface="Times New Roman"/>
              </a:rPr>
              <a:t> 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u-HU" sz="1200" dirty="0">
                <a:effectLst/>
                <a:ea typeface="Times New Roman"/>
                <a:cs typeface="Times New Roman"/>
              </a:rPr>
              <a:t> 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u-HU" sz="1200" dirty="0">
                <a:effectLst/>
                <a:ea typeface="Times New Roman"/>
                <a:cs typeface="Times New Roman"/>
              </a:rPr>
              <a:t> 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u-HU" sz="1200" dirty="0">
                <a:effectLst/>
                <a:ea typeface="Times New Roman"/>
                <a:cs typeface="Times New Roman"/>
              </a:rPr>
              <a:t> 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u-HU" sz="1200" dirty="0">
                <a:effectLst/>
                <a:ea typeface="Times New Roman"/>
                <a:cs typeface="Times New Roman"/>
              </a:rPr>
              <a:t> </a:t>
            </a:r>
          </a:p>
        </p:txBody>
      </p:sp>
      <p:cxnSp>
        <p:nvCxnSpPr>
          <p:cNvPr id="5" name="Egyenes összekötő 4"/>
          <p:cNvCxnSpPr/>
          <p:nvPr/>
        </p:nvCxnSpPr>
        <p:spPr>
          <a:xfrm flipV="1">
            <a:off x="1100498" y="3876675"/>
            <a:ext cx="0" cy="4518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/>
          <p:cNvCxnSpPr/>
          <p:nvPr/>
        </p:nvCxnSpPr>
        <p:spPr>
          <a:xfrm>
            <a:off x="1100498" y="3876676"/>
            <a:ext cx="17935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2"/>
          <p:cNvSpPr txBox="1">
            <a:spLocks noChangeArrowheads="1"/>
          </p:cNvSpPr>
          <p:nvPr/>
        </p:nvSpPr>
        <p:spPr bwMode="auto">
          <a:xfrm>
            <a:off x="1458114" y="3573016"/>
            <a:ext cx="1169670" cy="2559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u-HU" sz="1400" dirty="0">
                <a:effectLst/>
                <a:latin typeface="Times New Roman"/>
                <a:ea typeface="Times New Roman"/>
                <a:cs typeface="Times New Roman"/>
              </a:rPr>
              <a:t>Dualizmus</a:t>
            </a:r>
          </a:p>
        </p:txBody>
      </p:sp>
      <p:sp>
        <p:nvSpPr>
          <p:cNvPr id="15" name="Szövegdoboz 2"/>
          <p:cNvSpPr txBox="1">
            <a:spLocks noChangeArrowheads="1"/>
          </p:cNvSpPr>
          <p:nvPr/>
        </p:nvSpPr>
        <p:spPr bwMode="auto">
          <a:xfrm>
            <a:off x="3059832" y="3140968"/>
            <a:ext cx="1368152" cy="2559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u-HU" sz="1400" dirty="0" smtClean="0">
                <a:effectLst/>
                <a:latin typeface="Times New Roman"/>
                <a:ea typeface="Times New Roman"/>
                <a:cs typeface="Times New Roman"/>
              </a:rPr>
              <a:t>Diverzifikáció</a:t>
            </a:r>
            <a:endParaRPr lang="hu-HU" sz="14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6" name="Szövegdoboz 2"/>
          <p:cNvSpPr txBox="1">
            <a:spLocks noChangeArrowheads="1"/>
          </p:cNvSpPr>
          <p:nvPr/>
        </p:nvSpPr>
        <p:spPr bwMode="auto">
          <a:xfrm>
            <a:off x="4914498" y="2669039"/>
            <a:ext cx="1169670" cy="2559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u-HU" sz="1400" dirty="0">
                <a:effectLst/>
                <a:latin typeface="Times New Roman"/>
                <a:ea typeface="Times New Roman"/>
                <a:cs typeface="Times New Roman"/>
              </a:rPr>
              <a:t>Relativizmus</a:t>
            </a:r>
          </a:p>
        </p:txBody>
      </p:sp>
      <p:sp>
        <p:nvSpPr>
          <p:cNvPr id="17" name="Szövegdoboz 2"/>
          <p:cNvSpPr txBox="1">
            <a:spLocks noChangeArrowheads="1"/>
          </p:cNvSpPr>
          <p:nvPr/>
        </p:nvSpPr>
        <p:spPr bwMode="auto">
          <a:xfrm>
            <a:off x="6444432" y="2009800"/>
            <a:ext cx="1727968" cy="5551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hu-HU" sz="1400" dirty="0">
                <a:effectLst/>
                <a:latin typeface="Times New Roman"/>
                <a:ea typeface="Times New Roman"/>
                <a:cs typeface="Times New Roman"/>
              </a:rPr>
              <a:t>Elkötelezettség a relativizmus iránt</a:t>
            </a:r>
          </a:p>
        </p:txBody>
      </p:sp>
      <p:sp>
        <p:nvSpPr>
          <p:cNvPr id="18" name="Szövegdoboz 2"/>
          <p:cNvSpPr txBox="1">
            <a:spLocks noChangeArrowheads="1"/>
          </p:cNvSpPr>
          <p:nvPr/>
        </p:nvSpPr>
        <p:spPr bwMode="auto">
          <a:xfrm>
            <a:off x="3311205" y="4089717"/>
            <a:ext cx="2438400" cy="2559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u-HU" sz="1400" b="1" i="1" dirty="0">
                <a:effectLst/>
                <a:latin typeface="Times New Roman"/>
                <a:ea typeface="Times New Roman"/>
                <a:cs typeface="Times New Roman"/>
              </a:rPr>
              <a:t>A fejlődés </a:t>
            </a:r>
            <a:r>
              <a:rPr lang="hu-HU" sz="1400" b="1" i="1" dirty="0" smtClean="0">
                <a:effectLst/>
                <a:latin typeface="Times New Roman"/>
                <a:ea typeface="Times New Roman"/>
                <a:cs typeface="Times New Roman"/>
              </a:rPr>
              <a:t>időfaktora</a:t>
            </a:r>
            <a:endParaRPr lang="hu-HU" sz="1400" b="1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2339655" y="4433570"/>
            <a:ext cx="43815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2"/>
          <p:cNvSpPr txBox="1">
            <a:spLocks noChangeArrowheads="1"/>
          </p:cNvSpPr>
          <p:nvPr/>
        </p:nvSpPr>
        <p:spPr bwMode="auto">
          <a:xfrm>
            <a:off x="1619672" y="5388164"/>
            <a:ext cx="1470680" cy="2559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u-HU" sz="1400" b="1" dirty="0">
                <a:effectLst/>
                <a:latin typeface="Times New Roman"/>
                <a:ea typeface="Times New Roman"/>
                <a:cs typeface="Times New Roman"/>
              </a:rPr>
              <a:t>visszavonulás</a:t>
            </a:r>
            <a:endParaRPr lang="hu-HU" sz="14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2056" name="Kép 92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895" y="4080381"/>
            <a:ext cx="1216025" cy="10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zövegdoboz 2"/>
          <p:cNvSpPr txBox="1">
            <a:spLocks noChangeArrowheads="1"/>
          </p:cNvSpPr>
          <p:nvPr/>
        </p:nvSpPr>
        <p:spPr bwMode="auto">
          <a:xfrm>
            <a:off x="4501286" y="5388164"/>
            <a:ext cx="763905" cy="2559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u-HU" sz="1400" b="1" dirty="0">
                <a:effectLst/>
                <a:latin typeface="Times New Roman"/>
                <a:ea typeface="Times New Roman"/>
                <a:cs typeface="Times New Roman"/>
              </a:rPr>
              <a:t>kilépés</a:t>
            </a:r>
            <a:endParaRPr lang="hu-HU" sz="14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2050" name="Kép 92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35" y="4433570"/>
            <a:ext cx="866775" cy="8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hu-HU" alt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9" name="Egyenes összekötő 38"/>
          <p:cNvCxnSpPr/>
          <p:nvPr/>
        </p:nvCxnSpPr>
        <p:spPr>
          <a:xfrm flipV="1">
            <a:off x="2876091" y="3424873"/>
            <a:ext cx="0" cy="4518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/>
          <p:cNvCxnSpPr/>
          <p:nvPr/>
        </p:nvCxnSpPr>
        <p:spPr>
          <a:xfrm>
            <a:off x="2856908" y="3429636"/>
            <a:ext cx="17935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/>
          <p:cNvCxnSpPr/>
          <p:nvPr/>
        </p:nvCxnSpPr>
        <p:spPr>
          <a:xfrm flipV="1">
            <a:off x="4632501" y="2969262"/>
            <a:ext cx="0" cy="4518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/>
          <p:nvPr/>
        </p:nvCxnSpPr>
        <p:spPr>
          <a:xfrm>
            <a:off x="4644008" y="2981487"/>
            <a:ext cx="17935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/>
          <p:cNvCxnSpPr/>
          <p:nvPr/>
        </p:nvCxnSpPr>
        <p:spPr>
          <a:xfrm flipV="1">
            <a:off x="6426013" y="2529685"/>
            <a:ext cx="0" cy="4518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43"/>
          <p:cNvCxnSpPr/>
          <p:nvPr/>
        </p:nvCxnSpPr>
        <p:spPr>
          <a:xfrm>
            <a:off x="6426013" y="2529685"/>
            <a:ext cx="17935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44"/>
          <p:cNvCxnSpPr/>
          <p:nvPr/>
        </p:nvCxnSpPr>
        <p:spPr>
          <a:xfrm flipV="1">
            <a:off x="8190858" y="2077883"/>
            <a:ext cx="0" cy="4518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00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665945"/>
              </p:ext>
            </p:extLst>
          </p:nvPr>
        </p:nvGraphicFramePr>
        <p:xfrm>
          <a:off x="395536" y="836717"/>
          <a:ext cx="8352929" cy="435938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48939"/>
                <a:gridCol w="1498066"/>
                <a:gridCol w="1498066"/>
                <a:gridCol w="1704877"/>
                <a:gridCol w="1802981"/>
              </a:tblGrid>
              <a:tr h="360035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Neveléstudományi értelmezés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67152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kombináció</a:t>
                      </a:r>
                      <a:endParaRPr lang="hu-H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externalizáció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87197"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u-H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figuratív magok</a:t>
                      </a: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u-H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67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állam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állampolgár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filozófia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digitális környezet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tudatos felhasználó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7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komplex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támogató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modell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autonómia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aktivitás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7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bürokratikus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hálózatos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szimuláció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kompetitív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konszenzuális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7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dualizmus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diverzifikáció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ethosz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relativizmus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elkötelezettség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4643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szocializáció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konfigurációs tér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internalizáció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67152"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67152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Pedagógiai praxis</a:t>
                      </a:r>
                      <a:endParaRPr lang="hu-H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0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zis 4"/>
          <p:cNvSpPr/>
          <p:nvPr/>
        </p:nvSpPr>
        <p:spPr>
          <a:xfrm>
            <a:off x="2090703" y="995379"/>
            <a:ext cx="5400600" cy="54006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Ellipszis 5"/>
          <p:cNvSpPr/>
          <p:nvPr/>
        </p:nvSpPr>
        <p:spPr>
          <a:xfrm rot="15233031">
            <a:off x="4371013" y="1643451"/>
            <a:ext cx="4104456" cy="41044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Ellipszis 6"/>
          <p:cNvSpPr/>
          <p:nvPr/>
        </p:nvSpPr>
        <p:spPr>
          <a:xfrm>
            <a:off x="1115616" y="1628800"/>
            <a:ext cx="4104456" cy="41044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Ellipszis 6"/>
          <p:cNvSpPr/>
          <p:nvPr/>
        </p:nvSpPr>
        <p:spPr>
          <a:xfrm rot="16200000">
            <a:off x="3340946" y="3472641"/>
            <a:ext cx="2457053" cy="443061"/>
          </a:xfrm>
          <a:custGeom>
            <a:avLst/>
            <a:gdLst>
              <a:gd name="connsiteX0" fmla="*/ 0 w 4104456"/>
              <a:gd name="connsiteY0" fmla="*/ 2052228 h 4104456"/>
              <a:gd name="connsiteX1" fmla="*/ 2052228 w 4104456"/>
              <a:gd name="connsiteY1" fmla="*/ 0 h 4104456"/>
              <a:gd name="connsiteX2" fmla="*/ 4104456 w 4104456"/>
              <a:gd name="connsiteY2" fmla="*/ 2052228 h 4104456"/>
              <a:gd name="connsiteX3" fmla="*/ 2052228 w 4104456"/>
              <a:gd name="connsiteY3" fmla="*/ 4104456 h 4104456"/>
              <a:gd name="connsiteX4" fmla="*/ 0 w 4104456"/>
              <a:gd name="connsiteY4" fmla="*/ 2052228 h 4104456"/>
              <a:gd name="connsiteX0" fmla="*/ 2052228 w 4195896"/>
              <a:gd name="connsiteY0" fmla="*/ 4104456 h 4104456"/>
              <a:gd name="connsiteX1" fmla="*/ 0 w 4195896"/>
              <a:gd name="connsiteY1" fmla="*/ 2052228 h 4104456"/>
              <a:gd name="connsiteX2" fmla="*/ 2052228 w 4195896"/>
              <a:gd name="connsiteY2" fmla="*/ 0 h 4104456"/>
              <a:gd name="connsiteX3" fmla="*/ 4195896 w 4195896"/>
              <a:gd name="connsiteY3" fmla="*/ 2143668 h 4104456"/>
              <a:gd name="connsiteX0" fmla="*/ 0 w 4195896"/>
              <a:gd name="connsiteY0" fmla="*/ 2052228 h 2143668"/>
              <a:gd name="connsiteX1" fmla="*/ 2052228 w 4195896"/>
              <a:gd name="connsiteY1" fmla="*/ 0 h 2143668"/>
              <a:gd name="connsiteX2" fmla="*/ 4195896 w 4195896"/>
              <a:gd name="connsiteY2" fmla="*/ 2143668 h 2143668"/>
              <a:gd name="connsiteX0" fmla="*/ 0 w 4195896"/>
              <a:gd name="connsiteY0" fmla="*/ 2157975 h 2249415"/>
              <a:gd name="connsiteX1" fmla="*/ 2052228 w 4195896"/>
              <a:gd name="connsiteY1" fmla="*/ 105747 h 2249415"/>
              <a:gd name="connsiteX2" fmla="*/ 3251614 w 4195896"/>
              <a:gd name="connsiteY2" fmla="*/ 499498 h 2249415"/>
              <a:gd name="connsiteX3" fmla="*/ 4195896 w 4195896"/>
              <a:gd name="connsiteY3" fmla="*/ 2249415 h 2249415"/>
              <a:gd name="connsiteX0" fmla="*/ 0 w 4195896"/>
              <a:gd name="connsiteY0" fmla="*/ 2123877 h 2215317"/>
              <a:gd name="connsiteX1" fmla="*/ 2052228 w 4195896"/>
              <a:gd name="connsiteY1" fmla="*/ 71649 h 2215317"/>
              <a:gd name="connsiteX2" fmla="*/ 3251614 w 4195896"/>
              <a:gd name="connsiteY2" fmla="*/ 465400 h 2215317"/>
              <a:gd name="connsiteX3" fmla="*/ 4195896 w 4195896"/>
              <a:gd name="connsiteY3" fmla="*/ 2215317 h 2215317"/>
              <a:gd name="connsiteX0" fmla="*/ 0 w 4195896"/>
              <a:gd name="connsiteY0" fmla="*/ 2123877 h 2215317"/>
              <a:gd name="connsiteX1" fmla="*/ 2052228 w 4195896"/>
              <a:gd name="connsiteY1" fmla="*/ 71649 h 2215317"/>
              <a:gd name="connsiteX2" fmla="*/ 3251614 w 4195896"/>
              <a:gd name="connsiteY2" fmla="*/ 465400 h 2215317"/>
              <a:gd name="connsiteX3" fmla="*/ 3261139 w 4195896"/>
              <a:gd name="connsiteY3" fmla="*/ 465401 h 2215317"/>
              <a:gd name="connsiteX4" fmla="*/ 4195896 w 4195896"/>
              <a:gd name="connsiteY4" fmla="*/ 2215317 h 2215317"/>
              <a:gd name="connsiteX0" fmla="*/ 0 w 4195896"/>
              <a:gd name="connsiteY0" fmla="*/ 2123877 h 2215317"/>
              <a:gd name="connsiteX1" fmla="*/ 2052228 w 4195896"/>
              <a:gd name="connsiteY1" fmla="*/ 71649 h 2215317"/>
              <a:gd name="connsiteX2" fmla="*/ 3251614 w 4195896"/>
              <a:gd name="connsiteY2" fmla="*/ 465400 h 2215317"/>
              <a:gd name="connsiteX3" fmla="*/ 3937414 w 4195896"/>
              <a:gd name="connsiteY3" fmla="*/ 951176 h 2215317"/>
              <a:gd name="connsiteX4" fmla="*/ 4195896 w 4195896"/>
              <a:gd name="connsiteY4" fmla="*/ 2215317 h 2215317"/>
              <a:gd name="connsiteX0" fmla="*/ 0 w 4195896"/>
              <a:gd name="connsiteY0" fmla="*/ 2085372 h 2176812"/>
              <a:gd name="connsiteX1" fmla="*/ 2052228 w 4195896"/>
              <a:gd name="connsiteY1" fmla="*/ 33144 h 2176812"/>
              <a:gd name="connsiteX2" fmla="*/ 3937414 w 4195896"/>
              <a:gd name="connsiteY2" fmla="*/ 912671 h 2176812"/>
              <a:gd name="connsiteX3" fmla="*/ 4195896 w 4195896"/>
              <a:gd name="connsiteY3" fmla="*/ 2176812 h 2176812"/>
              <a:gd name="connsiteX0" fmla="*/ 0 w 4195896"/>
              <a:gd name="connsiteY0" fmla="*/ 2165315 h 2256755"/>
              <a:gd name="connsiteX1" fmla="*/ 2052228 w 4195896"/>
              <a:gd name="connsiteY1" fmla="*/ 113087 h 2256755"/>
              <a:gd name="connsiteX2" fmla="*/ 3308764 w 4195896"/>
              <a:gd name="connsiteY2" fmla="*/ 478264 h 2256755"/>
              <a:gd name="connsiteX3" fmla="*/ 4195896 w 4195896"/>
              <a:gd name="connsiteY3" fmla="*/ 2256755 h 2256755"/>
              <a:gd name="connsiteX0" fmla="*/ 0 w 4195896"/>
              <a:gd name="connsiteY0" fmla="*/ 2122724 h 2214164"/>
              <a:gd name="connsiteX1" fmla="*/ 2052228 w 4195896"/>
              <a:gd name="connsiteY1" fmla="*/ 70496 h 2214164"/>
              <a:gd name="connsiteX2" fmla="*/ 3308764 w 4195896"/>
              <a:gd name="connsiteY2" fmla="*/ 435673 h 2214164"/>
              <a:gd name="connsiteX3" fmla="*/ 4195896 w 4195896"/>
              <a:gd name="connsiteY3" fmla="*/ 2214164 h 2214164"/>
              <a:gd name="connsiteX0" fmla="*/ 0 w 4195896"/>
              <a:gd name="connsiteY0" fmla="*/ 2122724 h 2214164"/>
              <a:gd name="connsiteX1" fmla="*/ 2052228 w 4195896"/>
              <a:gd name="connsiteY1" fmla="*/ 70496 h 2214164"/>
              <a:gd name="connsiteX2" fmla="*/ 3308764 w 4195896"/>
              <a:gd name="connsiteY2" fmla="*/ 435673 h 2214164"/>
              <a:gd name="connsiteX3" fmla="*/ 4195896 w 4195896"/>
              <a:gd name="connsiteY3" fmla="*/ 2214164 h 2214164"/>
              <a:gd name="connsiteX0" fmla="*/ 0 w 4195896"/>
              <a:gd name="connsiteY0" fmla="*/ 1799342 h 1890782"/>
              <a:gd name="connsiteX1" fmla="*/ 671103 w 4195896"/>
              <a:gd name="connsiteY1" fmla="*/ 128114 h 1890782"/>
              <a:gd name="connsiteX2" fmla="*/ 3308764 w 4195896"/>
              <a:gd name="connsiteY2" fmla="*/ 112291 h 1890782"/>
              <a:gd name="connsiteX3" fmla="*/ 4195896 w 4195896"/>
              <a:gd name="connsiteY3" fmla="*/ 1890782 h 1890782"/>
              <a:gd name="connsiteX0" fmla="*/ 171289 w 4367185"/>
              <a:gd name="connsiteY0" fmla="*/ 2116781 h 2208221"/>
              <a:gd name="connsiteX1" fmla="*/ 842392 w 4367185"/>
              <a:gd name="connsiteY1" fmla="*/ 445553 h 2208221"/>
              <a:gd name="connsiteX2" fmla="*/ 3480053 w 4367185"/>
              <a:gd name="connsiteY2" fmla="*/ 429730 h 2208221"/>
              <a:gd name="connsiteX3" fmla="*/ 4367185 w 4367185"/>
              <a:gd name="connsiteY3" fmla="*/ 2208221 h 2208221"/>
              <a:gd name="connsiteX0" fmla="*/ 171289 w 3480370"/>
              <a:gd name="connsiteY0" fmla="*/ 2116781 h 2116781"/>
              <a:gd name="connsiteX1" fmla="*/ 842392 w 3480370"/>
              <a:gd name="connsiteY1" fmla="*/ 445553 h 2116781"/>
              <a:gd name="connsiteX2" fmla="*/ 3480053 w 3480370"/>
              <a:gd name="connsiteY2" fmla="*/ 429730 h 2116781"/>
              <a:gd name="connsiteX0" fmla="*/ 0 w 2637978"/>
              <a:gd name="connsiteY0" fmla="*/ 445553 h 445553"/>
              <a:gd name="connsiteX1" fmla="*/ 2637661 w 2637978"/>
              <a:gd name="connsiteY1" fmla="*/ 429730 h 445553"/>
              <a:gd name="connsiteX0" fmla="*/ 0 w 2590365"/>
              <a:gd name="connsiteY0" fmla="*/ 438161 h 450932"/>
              <a:gd name="connsiteX1" fmla="*/ 2590036 w 2590365"/>
              <a:gd name="connsiteY1" fmla="*/ 450916 h 450932"/>
              <a:gd name="connsiteX0" fmla="*/ 0 w 2523708"/>
              <a:gd name="connsiteY0" fmla="*/ 455796 h 455796"/>
              <a:gd name="connsiteX1" fmla="*/ 2523361 w 2523708"/>
              <a:gd name="connsiteY1" fmla="*/ 401879 h 455796"/>
              <a:gd name="connsiteX0" fmla="*/ 0 w 2466575"/>
              <a:gd name="connsiteY0" fmla="*/ 448070 h 448070"/>
              <a:gd name="connsiteX1" fmla="*/ 2466211 w 2466575"/>
              <a:gd name="connsiteY1" fmla="*/ 422728 h 448070"/>
              <a:gd name="connsiteX0" fmla="*/ 0 w 2457053"/>
              <a:gd name="connsiteY0" fmla="*/ 443061 h 443061"/>
              <a:gd name="connsiteX1" fmla="*/ 2456686 w 2457053"/>
              <a:gd name="connsiteY1" fmla="*/ 436766 h 44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57053" h="443061">
                <a:moveTo>
                  <a:pt x="0" y="443061"/>
                </a:moveTo>
                <a:cubicBezTo>
                  <a:pt x="1351561" y="-552489"/>
                  <a:pt x="2480408" y="441438"/>
                  <a:pt x="2456686" y="436766"/>
                </a:cubicBez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611560" y="548680"/>
            <a:ext cx="8352928" cy="61926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11560" y="1886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SZOCIALIZÁCIÓ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386847" y="59705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BÜROKRATIKUS KÖRNYEZET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439652" y="285293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mtClean="0"/>
              <a:t>KOMPETITÍV</a:t>
            </a:r>
            <a:endParaRPr lang="hu-HU" dirty="0" smtClean="0"/>
          </a:p>
          <a:p>
            <a:pPr algn="ctr"/>
            <a:r>
              <a:rPr lang="hu-HU" dirty="0" smtClean="0"/>
              <a:t>MAGATARTÁS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364088" y="302647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KONSZENZUÁLIS</a:t>
            </a:r>
          </a:p>
          <a:p>
            <a:pPr algn="ctr"/>
            <a:r>
              <a:rPr lang="hu-HU" dirty="0" smtClean="0"/>
              <a:t>MAGATARTÁS</a:t>
            </a:r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3493369" y="5642084"/>
            <a:ext cx="25952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>
                <a:gd name="adj" fmla="val 21518073"/>
              </a:avLst>
            </a:prstTxWarp>
            <a:spAutoFit/>
          </a:bodyPr>
          <a:lstStyle/>
          <a:p>
            <a:pPr algn="ctr"/>
            <a:r>
              <a:rPr lang="hu-HU" cap="all" dirty="0" smtClean="0">
                <a:ln w="12700">
                  <a:noFill/>
                  <a:prstDash val="solid"/>
                </a:ln>
              </a:rPr>
              <a:t>Hálózatos környezet</a:t>
            </a:r>
            <a:endParaRPr lang="hu-HU" cap="all" spc="0" dirty="0">
              <a:ln w="12700">
                <a:noFill/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2369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250</Words>
  <Application>Microsoft Office PowerPoint</Application>
  <PresentationFormat>Diavetítés a képernyőre (4:3 oldalarány)</PresentationFormat>
  <Paragraphs>195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Office-téma</vt:lpstr>
      <vt:lpstr>A digitális állampolgárság neveléstudományi kontextusban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digitális állampolgárság neveléstudományi kontextusban</dc:title>
  <dc:creator>PI</dc:creator>
  <cp:lastModifiedBy>PI</cp:lastModifiedBy>
  <cp:revision>9</cp:revision>
  <dcterms:created xsi:type="dcterms:W3CDTF">2013-10-25T20:02:46Z</dcterms:created>
  <dcterms:modified xsi:type="dcterms:W3CDTF">2013-10-28T07:32:12Z</dcterms:modified>
</cp:coreProperties>
</file>